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4"/>
    <p:sldMasterId id="2147483856" r:id="rId5"/>
    <p:sldMasterId id="2147483832" r:id="rId6"/>
    <p:sldMasterId id="2147483829" r:id="rId7"/>
  </p:sldMasterIdLst>
  <p:notesMasterIdLst>
    <p:notesMasterId r:id="rId22"/>
  </p:notesMasterIdLst>
  <p:handoutMasterIdLst>
    <p:handoutMasterId r:id="rId23"/>
  </p:handoutMasterIdLst>
  <p:sldIdLst>
    <p:sldId id="293" r:id="rId8"/>
    <p:sldId id="290" r:id="rId9"/>
    <p:sldId id="295" r:id="rId10"/>
    <p:sldId id="297" r:id="rId11"/>
    <p:sldId id="299" r:id="rId12"/>
    <p:sldId id="300" r:id="rId13"/>
    <p:sldId id="301" r:id="rId14"/>
    <p:sldId id="303" r:id="rId15"/>
    <p:sldId id="305" r:id="rId16"/>
    <p:sldId id="308" r:id="rId17"/>
    <p:sldId id="310" r:id="rId18"/>
    <p:sldId id="312" r:id="rId19"/>
    <p:sldId id="313" r:id="rId20"/>
    <p:sldId id="316" r:id="rId21"/>
  </p:sldIdLst>
  <p:sldSz cx="10691813" cy="7559675"/>
  <p:notesSz cx="6735763" cy="9866313"/>
  <p:defaultTextStyle>
    <a:defPPr>
      <a:defRPr lang="ja-JP"/>
    </a:defPPr>
    <a:lvl1pPr marL="0" algn="l" defTabSz="995507" rtl="0" eaLnBrk="1" latinLnBrk="0" hangingPunct="1">
      <a:defRPr kumimoji="1"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kumimoji="1"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kumimoji="1"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kumimoji="1"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kumimoji="1"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kumimoji="1"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kumimoji="1"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kumimoji="1"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kumimoji="1"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DBF6"/>
    <a:srgbClr val="4472C4"/>
    <a:srgbClr val="CFD5EA"/>
    <a:srgbClr val="E9EBF5"/>
    <a:srgbClr val="1286AD"/>
    <a:srgbClr val="6882AE"/>
    <a:srgbClr val="6ECDF3"/>
    <a:srgbClr val="2C76AE"/>
    <a:srgbClr val="44ADDE"/>
    <a:srgbClr val="73C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5" autoAdjust="0"/>
    <p:restoredTop sz="94329" autoAdjust="0"/>
  </p:normalViewPr>
  <p:slideViewPr>
    <p:cSldViewPr snapToGrid="0">
      <p:cViewPr varScale="1">
        <p:scale>
          <a:sx n="63" d="100"/>
          <a:sy n="63" d="100"/>
        </p:scale>
        <p:origin x="1012" y="64"/>
      </p:cViewPr>
      <p:guideLst/>
    </p:cSldViewPr>
  </p:slideViewPr>
  <p:outlineViewPr>
    <p:cViewPr>
      <p:scale>
        <a:sx n="33" d="100"/>
        <a:sy n="33" d="100"/>
      </p:scale>
      <p:origin x="0" y="-85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BD93407-E2EF-2D70-EAFF-D7D232C3A7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D2D6EDA-46DA-B40B-D9BF-468114D242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6FB35C3C-E9E7-4F15-8B8A-ACDD05949D84}" type="datetimeFigureOut">
              <a:rPr kumimoji="1" lang="ja-JP" altLang="en-US" smtClean="0"/>
              <a:t>2024/11/11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A68F74B-FEF7-E01B-8E7B-10E5FF4AAC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6F2FF8-C725-E023-5349-CD152FA0C5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BBE25D2D-E9CD-4051-8CC7-418793DA6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09089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12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F71AE399-1964-46A0-8C84-DADA89F8A72D}" type="datetimeFigureOut">
              <a:rPr kumimoji="1" lang="ja-JP" altLang="en-US" smtClean="0"/>
              <a:t>2024/11/11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14413" y="1233488"/>
            <a:ext cx="47069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C2D71D41-2BB5-4916-892F-81EA436573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74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12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5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306" b="1" i="0" u="none" strike="noStrike" kern="1200" dirty="0">
                <a:solidFill>
                  <a:srgbClr val="FFFFFF"/>
                </a:solidFill>
                <a:effectLst/>
                <a:highlight>
                  <a:srgbClr val="4472C4"/>
                </a:highlight>
                <a:latin typeface="游ゴシック" panose="020B0400000000000000" pitchFamily="50" charset="-128"/>
                <a:ea typeface="+mn-ea"/>
              </a:rPr>
              <a:t>約</a:t>
            </a:r>
            <a:r>
              <a:rPr kumimoji="1" lang="en-US" altLang="ja-JP" sz="1306" b="1" i="0" u="none" strike="noStrike" kern="1200" dirty="0">
                <a:solidFill>
                  <a:srgbClr val="FFFFFF"/>
                </a:solidFill>
                <a:effectLst/>
                <a:highlight>
                  <a:srgbClr val="4472C4"/>
                </a:highlight>
                <a:latin typeface="游ゴシック" panose="020B0400000000000000" pitchFamily="50" charset="-128"/>
                <a:ea typeface="+mn-ea"/>
              </a:rPr>
              <a:t>1,980</a:t>
            </a:r>
            <a:r>
              <a:rPr kumimoji="1" lang="ja-JP" altLang="ja-JP" sz="1306" b="1" i="0" u="none" strike="noStrike" kern="1200" dirty="0">
                <a:solidFill>
                  <a:srgbClr val="FFFFFF"/>
                </a:solidFill>
                <a:effectLst/>
                <a:highlight>
                  <a:srgbClr val="4472C4"/>
                </a:highlight>
                <a:latin typeface="游ゴシック" panose="020B0400000000000000" pitchFamily="50" charset="-128"/>
                <a:ea typeface="+mn-ea"/>
              </a:rPr>
              <a:t>万</a:t>
            </a:r>
            <a:r>
              <a:rPr kumimoji="1" lang="en-US" altLang="ja-JP" sz="1306" b="1" i="0" u="none" strike="noStrike" kern="1200" dirty="0">
                <a:solidFill>
                  <a:srgbClr val="FFFFFF"/>
                </a:solidFill>
                <a:effectLst/>
                <a:highlight>
                  <a:srgbClr val="4472C4"/>
                </a:highlight>
                <a:latin typeface="游ゴシック" panose="020B0400000000000000" pitchFamily="50" charset="-128"/>
                <a:ea typeface="+mn-ea"/>
              </a:rPr>
              <a:t>t</a:t>
            </a:r>
            <a:endParaRPr lang="ja-JP" altLang="ja-JP" sz="1306" b="0" i="0" u="none" strike="noStrike" dirty="0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71D41-2BB5-4916-892F-81EA436573B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39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71D41-2BB5-4916-892F-81EA436573B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781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基本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78A0D318-A271-E6BD-6027-BDA0ADBED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1107" y="972730"/>
            <a:ext cx="5716894" cy="912717"/>
          </a:xfrm>
          <a:prstGeom prst="rect">
            <a:avLst/>
          </a:prstGeom>
          <a:noFill/>
          <a:effectLst/>
        </p:spPr>
        <p:txBody>
          <a:bodyPr lIns="46800" rIns="46800">
            <a:normAutofit/>
          </a:bodyPr>
          <a:lstStyle>
            <a:lvl1pPr>
              <a:defRPr sz="2400" b="1">
                <a:solidFill>
                  <a:srgbClr val="1286AD"/>
                </a:solidFill>
                <a:effectLst/>
                <a:latin typeface="+mn-ea"/>
                <a:ea typeface="+mn-ea"/>
              </a:defRPr>
            </a:lvl1pPr>
          </a:lstStyle>
          <a:p>
            <a:r>
              <a:rPr lang="ja-JP" altLang="en-US" dirty="0"/>
              <a:t>ここにスライドのタイトルがはいります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AEA87275-32CB-8033-C469-C1B4563F96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36455" y="2474364"/>
            <a:ext cx="4523138" cy="3971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342900" indent="-34290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11" name="字幕 2">
            <a:extLst>
              <a:ext uri="{FF2B5EF4-FFF2-40B4-BE49-F238E27FC236}">
                <a16:creationId xmlns:a16="http://schemas.microsoft.com/office/drawing/2014/main" id="{BBECEC43-21DA-7ADB-7769-451125AC63C6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149882" y="1490021"/>
            <a:ext cx="8018860" cy="397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F1DB3696-98F3-5D8C-ABC6-4B575D5995A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063" y="2999875"/>
            <a:ext cx="6566876" cy="6371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5A18E6E3-328E-7052-D666-433EA192882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36455" y="3899255"/>
            <a:ext cx="4523138" cy="3971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342900" indent="-34290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3B991FFF-81F0-DF54-D2AA-6EDE42DE25F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35063" y="4424765"/>
            <a:ext cx="6566876" cy="6371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17" name="テキスト プレースホルダー 2">
            <a:extLst>
              <a:ext uri="{FF2B5EF4-FFF2-40B4-BE49-F238E27FC236}">
                <a16:creationId xmlns:a16="http://schemas.microsoft.com/office/drawing/2014/main" id="{67DDED67-E01E-F47B-66D9-8C1F678AC3B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36455" y="5324145"/>
            <a:ext cx="4523138" cy="3971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342900" indent="-34290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18" name="テキスト プレースホルダー 2">
            <a:extLst>
              <a:ext uri="{FF2B5EF4-FFF2-40B4-BE49-F238E27FC236}">
                <a16:creationId xmlns:a16="http://schemas.microsoft.com/office/drawing/2014/main" id="{54AB28D5-3BF2-B735-8DF3-2D64BFA206E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35063" y="5849656"/>
            <a:ext cx="6566876" cy="6371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19" name="スライド番号プレースホルダー 5">
            <a:extLst>
              <a:ext uri="{FF2B5EF4-FFF2-40B4-BE49-F238E27FC236}">
                <a16:creationId xmlns:a16="http://schemas.microsoft.com/office/drawing/2014/main" id="{353310F9-CE82-499D-90C2-1723A731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2343" y="444536"/>
            <a:ext cx="901419" cy="40248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E4F1B4-5DBB-48B0-8293-F9AF30D93F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0" name="テキスト プレースホルダー 18">
            <a:extLst>
              <a:ext uri="{FF2B5EF4-FFF2-40B4-BE49-F238E27FC236}">
                <a16:creationId xmlns:a16="http://schemas.microsoft.com/office/drawing/2014/main" id="{F8C25B78-C5C2-4670-9F46-2FF8383066F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398342" y="517106"/>
            <a:ext cx="1995420" cy="39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900" b="1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Chapter 00</a:t>
            </a:r>
          </a:p>
          <a:p>
            <a:pPr lvl="0"/>
            <a:r>
              <a:rPr kumimoji="1" lang="ja-JP" altLang="en-US" dirty="0"/>
              <a:t>ここにテーマを書く</a:t>
            </a:r>
          </a:p>
        </p:txBody>
      </p:sp>
    </p:spTree>
    <p:extLst>
      <p:ext uri="{BB962C8B-B14F-4D97-AF65-F5344CB8AC3E}">
        <p14:creationId xmlns:p14="http://schemas.microsoft.com/office/powerpoint/2010/main" val="319778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（英語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D9D48D50-E1B1-4470-85BA-E72628E968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6477" y="1042892"/>
            <a:ext cx="8018860" cy="26318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500" b="1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プレゼンテーションのタイトル</a:t>
            </a:r>
          </a:p>
        </p:txBody>
      </p:sp>
      <p:sp>
        <p:nvSpPr>
          <p:cNvPr id="10" name="字幕 2">
            <a:extLst>
              <a:ext uri="{FF2B5EF4-FFF2-40B4-BE49-F238E27FC236}">
                <a16:creationId xmlns:a16="http://schemas.microsoft.com/office/drawing/2014/main" id="{33A12011-F432-47F2-BE67-F95915723C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6477" y="3705772"/>
            <a:ext cx="8018860" cy="2093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b="1">
                <a:solidFill>
                  <a:srgbClr val="1286AD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11" name="テキスト プレースホルダー 7">
            <a:extLst>
              <a:ext uri="{FF2B5EF4-FFF2-40B4-BE49-F238E27FC236}">
                <a16:creationId xmlns:a16="http://schemas.microsoft.com/office/drawing/2014/main" id="{7429EED1-4BEB-4D71-873B-8582C8C50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0721" y="6340026"/>
            <a:ext cx="4410373" cy="54597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b="1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ここに担当部署名が入ります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（署名）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2E64662-A95D-485B-8740-64A79650A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639" y="511192"/>
            <a:ext cx="1352892" cy="3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78A0D318-A271-E6BD-6027-BDA0ADBED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062" y="1895356"/>
            <a:ext cx="1679585" cy="397127"/>
          </a:xfrm>
          <a:prstGeom prst="rect">
            <a:avLst/>
          </a:prstGeom>
          <a:noFill/>
          <a:effectLst/>
        </p:spPr>
        <p:txBody>
          <a:bodyPr lIns="46800" rIns="46800">
            <a:normAutofit/>
          </a:bodyPr>
          <a:lstStyle>
            <a:lvl1pPr>
              <a:defRPr sz="2300" b="1">
                <a:solidFill>
                  <a:srgbClr val="1286AD"/>
                </a:solidFill>
                <a:effectLst/>
                <a:latin typeface="+mn-ea"/>
                <a:ea typeface="+mn-ea"/>
              </a:defRPr>
            </a:lvl1pPr>
          </a:lstStyle>
          <a:p>
            <a:r>
              <a:rPr lang="en-US" altLang="ja-JP" dirty="0"/>
              <a:t>Contents</a:t>
            </a:r>
            <a:endParaRPr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61D93EC-0D72-47AF-BFC1-F0FCE896BA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156" y="3000274"/>
            <a:ext cx="3981450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</a:t>
            </a:r>
          </a:p>
        </p:txBody>
      </p:sp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E82CB1EA-85DA-4A6E-95ED-75239C117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156" y="2584138"/>
            <a:ext cx="3981450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Chapter</a:t>
            </a:r>
            <a:r>
              <a:rPr kumimoji="1" lang="ja-JP" altLang="en-US" dirty="0"/>
              <a:t>　</a:t>
            </a:r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8B2825A5-8D43-446E-B1F4-FAEEBA5FFD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1606" y="3000274"/>
            <a:ext cx="610279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００</a:t>
            </a: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7822091A-5C3E-4DC3-9EC0-656ACEC97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156" y="4001728"/>
            <a:ext cx="3981450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</a:t>
            </a: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C536D39B-60DD-4FFA-AA10-09B6BE1B2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0156" y="3585592"/>
            <a:ext cx="3981450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Chapter</a:t>
            </a:r>
            <a:r>
              <a:rPr kumimoji="1" lang="ja-JP" altLang="en-US" dirty="0"/>
              <a:t>　</a:t>
            </a:r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3172DA78-1269-47F6-916D-3676BC0EAB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1606" y="4001728"/>
            <a:ext cx="610279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００</a:t>
            </a:r>
          </a:p>
        </p:txBody>
      </p:sp>
      <p:sp>
        <p:nvSpPr>
          <p:cNvPr id="17" name="テキスト プレースホルダー 2">
            <a:extLst>
              <a:ext uri="{FF2B5EF4-FFF2-40B4-BE49-F238E27FC236}">
                <a16:creationId xmlns:a16="http://schemas.microsoft.com/office/drawing/2014/main" id="{4B7865A0-2939-4855-9D60-6A92203341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156" y="5003182"/>
            <a:ext cx="3981450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</a:t>
            </a:r>
          </a:p>
        </p:txBody>
      </p:sp>
      <p:sp>
        <p:nvSpPr>
          <p:cNvPr id="18" name="テキスト プレースホルダー 2">
            <a:extLst>
              <a:ext uri="{FF2B5EF4-FFF2-40B4-BE49-F238E27FC236}">
                <a16:creationId xmlns:a16="http://schemas.microsoft.com/office/drawing/2014/main" id="{1324174F-BC7B-400B-AE5E-05E95AB48C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0156" y="4587046"/>
            <a:ext cx="3981450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Chapter</a:t>
            </a:r>
            <a:r>
              <a:rPr kumimoji="1" lang="ja-JP" altLang="en-US" dirty="0"/>
              <a:t>　</a:t>
            </a:r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0D17B622-1DF1-47BD-9CFC-492C42901A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1606" y="5003182"/>
            <a:ext cx="610279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００</a:t>
            </a:r>
          </a:p>
        </p:txBody>
      </p:sp>
      <p:sp>
        <p:nvSpPr>
          <p:cNvPr id="22" name="テキスト プレースホルダー 2">
            <a:extLst>
              <a:ext uri="{FF2B5EF4-FFF2-40B4-BE49-F238E27FC236}">
                <a16:creationId xmlns:a16="http://schemas.microsoft.com/office/drawing/2014/main" id="{9ED987D3-D92F-415A-95F7-7AD768884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0156" y="6004636"/>
            <a:ext cx="3981450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</a:t>
            </a:r>
          </a:p>
        </p:txBody>
      </p:sp>
      <p:sp>
        <p:nvSpPr>
          <p:cNvPr id="23" name="テキスト プレースホルダー 2">
            <a:extLst>
              <a:ext uri="{FF2B5EF4-FFF2-40B4-BE49-F238E27FC236}">
                <a16:creationId xmlns:a16="http://schemas.microsoft.com/office/drawing/2014/main" id="{C1FCC498-9FEE-4F15-B8A1-06ED427C2C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156" y="5588500"/>
            <a:ext cx="3981450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Chapter</a:t>
            </a:r>
            <a:r>
              <a:rPr kumimoji="1" lang="ja-JP" altLang="en-US" dirty="0"/>
              <a:t>　</a:t>
            </a:r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24" name="テキスト プレースホルダー 2">
            <a:extLst>
              <a:ext uri="{FF2B5EF4-FFF2-40B4-BE49-F238E27FC236}">
                <a16:creationId xmlns:a16="http://schemas.microsoft.com/office/drawing/2014/main" id="{55B6A683-D751-4D0E-9F9C-0E606F16B4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1606" y="6004636"/>
            <a:ext cx="610279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００</a:t>
            </a:r>
          </a:p>
        </p:txBody>
      </p:sp>
    </p:spTree>
    <p:extLst>
      <p:ext uri="{BB962C8B-B14F-4D97-AF65-F5344CB8AC3E}">
        <p14:creationId xmlns:p14="http://schemas.microsoft.com/office/powerpoint/2010/main" val="3496897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裏表紙（日本語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B43EABC-FA2A-C3A7-25F0-5F1DFE1B2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043" y="3428065"/>
            <a:ext cx="2009725" cy="7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05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裏表紙（英語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1F5A9A3-AFEF-A818-CC5C-2DBEEB2F1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777" y="3428065"/>
            <a:ext cx="2514258" cy="7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図入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45906" y="2259154"/>
            <a:ext cx="4612236" cy="414164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 dirty="0"/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BC0A9D4B-2178-D8D2-494E-4979E9932D0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33669" y="2259154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09138A7E-2B74-4DD3-88A6-7954AC68FF1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2278" y="2589892"/>
            <a:ext cx="4042922" cy="93166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□□□□■□□□□■□□□□■□□□□■□□□□■□□□□■□□□□■□□□□■□□□□■□□□□■□□□□■□□□□■□□□□■□□□□■□□□□■□□□□■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13" name="テキスト プレースホルダー 2">
            <a:extLst>
              <a:ext uri="{FF2B5EF4-FFF2-40B4-BE49-F238E27FC236}">
                <a16:creationId xmlns:a16="http://schemas.microsoft.com/office/drawing/2014/main" id="{9BEC90C8-DE8F-32E6-F853-5A3D49ACF75C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33667" y="3779838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67266D0D-A610-8FCE-EAD5-7271BEF0A77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32276" y="4110576"/>
            <a:ext cx="4042922" cy="93166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□□□□■□□□□■□□□□■□□□□■□□□□■□□□□■□□□□■□□□□■□□□□■□□□□■□□□□■□□□□■□□□□■□□□□■□□□□■□□□□■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8657AF1C-4DFE-525B-C6B6-A32CB4695CE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33667" y="5252366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5A750166-575B-DD61-8BAE-D7517C7C4D2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32276" y="5583104"/>
            <a:ext cx="4042922" cy="93166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□□□□■□□□□■□□□□■□□□□■□□□□■□□□□■□□□□■□□□□■□□□□■□□□□■□□□□■□□□□■□□□□■□□□□■□□□□■□□□□■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20" name="タイトル 7">
            <a:extLst>
              <a:ext uri="{FF2B5EF4-FFF2-40B4-BE49-F238E27FC236}">
                <a16:creationId xmlns:a16="http://schemas.microsoft.com/office/drawing/2014/main" id="{74C9E384-BEEF-4396-8E7E-F68DE3F55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1107" y="972730"/>
            <a:ext cx="5716894" cy="912717"/>
          </a:xfrm>
          <a:prstGeom prst="rect">
            <a:avLst/>
          </a:prstGeom>
          <a:noFill/>
          <a:effectLst/>
        </p:spPr>
        <p:txBody>
          <a:bodyPr lIns="46800" rIns="46800">
            <a:normAutofit/>
          </a:bodyPr>
          <a:lstStyle>
            <a:lvl1pPr>
              <a:defRPr sz="2400" b="1">
                <a:solidFill>
                  <a:srgbClr val="1286AD"/>
                </a:solidFill>
                <a:effectLst/>
                <a:latin typeface="+mn-ea"/>
                <a:ea typeface="+mn-ea"/>
              </a:defRPr>
            </a:lvl1pPr>
          </a:lstStyle>
          <a:p>
            <a:r>
              <a:rPr lang="ja-JP" altLang="en-US" dirty="0"/>
              <a:t>ここにスライドのタイトルがはいります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21" name="字幕 2">
            <a:extLst>
              <a:ext uri="{FF2B5EF4-FFF2-40B4-BE49-F238E27FC236}">
                <a16:creationId xmlns:a16="http://schemas.microsoft.com/office/drawing/2014/main" id="{233F9A39-E994-45FA-A4B5-8EC628FD4F99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149882" y="1490021"/>
            <a:ext cx="8018860" cy="397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17" name="スライド番号プレースホルダー 5">
            <a:extLst>
              <a:ext uri="{FF2B5EF4-FFF2-40B4-BE49-F238E27FC236}">
                <a16:creationId xmlns:a16="http://schemas.microsoft.com/office/drawing/2014/main" id="{B11E9DB1-AE86-49E4-8AA2-99E0FA9A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2343" y="444536"/>
            <a:ext cx="901419" cy="40248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E4F1B4-5DBB-48B0-8293-F9AF30D93F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8" name="テキスト プレースホルダー 18">
            <a:extLst>
              <a:ext uri="{FF2B5EF4-FFF2-40B4-BE49-F238E27FC236}">
                <a16:creationId xmlns:a16="http://schemas.microsoft.com/office/drawing/2014/main" id="{B5AAB5F2-9817-4DFB-9E30-81D9247BC563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398342" y="517106"/>
            <a:ext cx="1995420" cy="39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900" b="1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Chapter 00</a:t>
            </a:r>
          </a:p>
          <a:p>
            <a:pPr lvl="0"/>
            <a:r>
              <a:rPr kumimoji="1" lang="ja-JP" altLang="en-US" dirty="0"/>
              <a:t>ここにテーマを書く</a:t>
            </a:r>
          </a:p>
        </p:txBody>
      </p:sp>
      <p:sp>
        <p:nvSpPr>
          <p:cNvPr id="19" name="日付プレースホルダー 3">
            <a:extLst>
              <a:ext uri="{FF2B5EF4-FFF2-40B4-BE49-F238E27FC236}">
                <a16:creationId xmlns:a16="http://schemas.microsoft.com/office/drawing/2014/main" id="{FF9E5739-DD06-4152-A208-DAC03BA42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0394" y="9969"/>
            <a:ext cx="901419" cy="402483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D67B670E-FF28-4356-8F99-5E102F687352}" type="datetime1">
              <a:rPr lang="ja-JP" altLang="en-US" smtClean="0"/>
              <a:pPr/>
              <a:t>2024/11/11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6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78A0D318-A271-E6BD-6027-BDA0ADBED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1107" y="972730"/>
            <a:ext cx="6448414" cy="912717"/>
          </a:xfrm>
          <a:prstGeom prst="rect">
            <a:avLst/>
          </a:prstGeom>
          <a:noFill/>
          <a:effectLst/>
        </p:spPr>
        <p:txBody>
          <a:bodyPr lIns="46800" rIns="46800">
            <a:normAutofit/>
          </a:bodyPr>
          <a:lstStyle>
            <a:lvl1pPr>
              <a:defRPr sz="2400" b="1">
                <a:solidFill>
                  <a:srgbClr val="1286AD"/>
                </a:solidFill>
                <a:effectLst/>
                <a:latin typeface="+mn-ea"/>
                <a:ea typeface="+mn-ea"/>
              </a:defRPr>
            </a:lvl1pPr>
          </a:lstStyle>
          <a:p>
            <a:r>
              <a:rPr lang="ja-JP" altLang="en-US" dirty="0"/>
              <a:t>ここスライドのタイトルがはいります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11" name="字幕 2">
            <a:extLst>
              <a:ext uri="{FF2B5EF4-FFF2-40B4-BE49-F238E27FC236}">
                <a16:creationId xmlns:a16="http://schemas.microsoft.com/office/drawing/2014/main" id="{BBECEC43-21DA-7ADB-7769-451125AC63C6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149882" y="1490021"/>
            <a:ext cx="5607317" cy="397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6B2A659-83EC-855D-CE54-304D04465D29}"/>
              </a:ext>
            </a:extLst>
          </p:cNvPr>
          <p:cNvSpPr/>
          <p:nvPr userDrawn="1"/>
        </p:nvSpPr>
        <p:spPr>
          <a:xfrm>
            <a:off x="1093396" y="2302300"/>
            <a:ext cx="4139803" cy="20093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テキスト プレースホルダー 18">
            <a:extLst>
              <a:ext uri="{FF2B5EF4-FFF2-40B4-BE49-F238E27FC236}">
                <a16:creationId xmlns:a16="http://schemas.microsoft.com/office/drawing/2014/main" id="{D4E29566-5218-9F7F-9069-244A4213BB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20800" y="3017124"/>
            <a:ext cx="3648595" cy="1052512"/>
          </a:xfrm>
          <a:prstGeom prst="rect">
            <a:avLst/>
          </a:prstGeom>
        </p:spPr>
        <p:txBody>
          <a:bodyPr rIns="90000" anchor="ctr" anchorCtr="0">
            <a:normAutofit/>
          </a:bodyPr>
          <a:lstStyle>
            <a:lvl1pPr marL="0" indent="0">
              <a:buNone/>
              <a:defRPr sz="1500"/>
            </a:lvl1pPr>
            <a:lvl5pPr marL="2015886" indent="0" algn="l">
              <a:buNone/>
              <a:defRPr/>
            </a:lvl5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500" dirty="0"/>
              <a:t>□□□□■□□□□■□□□□■□□□□■□□□□■□□□□■□□□□■□□□□■□□□□■□□□□■□□□□■□□□□■□□□□■□□□□■□□</a:t>
            </a:r>
            <a:endParaRPr kumimoji="1" lang="en-US" altLang="ja-JP" sz="1500" dirty="0"/>
          </a:p>
        </p:txBody>
      </p:sp>
      <p:sp>
        <p:nvSpPr>
          <p:cNvPr id="43" name="テキスト プレースホルダー 2">
            <a:extLst>
              <a:ext uri="{FF2B5EF4-FFF2-40B4-BE49-F238E27FC236}">
                <a16:creationId xmlns:a16="http://schemas.microsoft.com/office/drawing/2014/main" id="{1693A919-7596-54F0-D151-893DB623A29D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320800" y="2601277"/>
            <a:ext cx="3648595" cy="3971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1B63F8B-A6DE-4BB2-E203-D046F7C4052F}"/>
              </a:ext>
            </a:extLst>
          </p:cNvPr>
          <p:cNvSpPr/>
          <p:nvPr userDrawn="1"/>
        </p:nvSpPr>
        <p:spPr>
          <a:xfrm>
            <a:off x="5458614" y="2302240"/>
            <a:ext cx="4139803" cy="20093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0" name="テキスト プレースホルダー 18">
            <a:extLst>
              <a:ext uri="{FF2B5EF4-FFF2-40B4-BE49-F238E27FC236}">
                <a16:creationId xmlns:a16="http://schemas.microsoft.com/office/drawing/2014/main" id="{242AD124-9455-41CF-ACF7-21681EBC07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86018" y="3017064"/>
            <a:ext cx="3648595" cy="1052512"/>
          </a:xfrm>
          <a:prstGeom prst="rect">
            <a:avLst/>
          </a:prstGeom>
        </p:spPr>
        <p:txBody>
          <a:bodyPr rIns="90000" anchor="ctr" anchorCtr="0">
            <a:normAutofit/>
          </a:bodyPr>
          <a:lstStyle>
            <a:lvl1pPr marL="0" indent="0">
              <a:buNone/>
              <a:defRPr sz="1500"/>
            </a:lvl1pPr>
            <a:lvl5pPr marL="2015886" indent="0" algn="l">
              <a:buNone/>
              <a:defRPr/>
            </a:lvl5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500" dirty="0"/>
              <a:t>□□□□■□□□□■□□□□■□□□□■□□□□■□□□□■□□□□■□□□□■□□□□■□□□□■□□□□■□□□□■□□□□■□□□□■□□</a:t>
            </a:r>
            <a:endParaRPr kumimoji="1" lang="en-US" altLang="ja-JP" sz="1500" dirty="0"/>
          </a:p>
        </p:txBody>
      </p:sp>
      <p:sp>
        <p:nvSpPr>
          <p:cNvPr id="51" name="テキスト プレースホルダー 2">
            <a:extLst>
              <a:ext uri="{FF2B5EF4-FFF2-40B4-BE49-F238E27FC236}">
                <a16:creationId xmlns:a16="http://schemas.microsoft.com/office/drawing/2014/main" id="{37AB59AA-6FB1-68D2-A16A-66260FC35B7E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5686018" y="2601217"/>
            <a:ext cx="3648595" cy="3971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28ED182-1332-BA15-10F6-1EF9DEB42959}"/>
              </a:ext>
            </a:extLst>
          </p:cNvPr>
          <p:cNvSpPr/>
          <p:nvPr userDrawn="1"/>
        </p:nvSpPr>
        <p:spPr>
          <a:xfrm>
            <a:off x="1093396" y="4507136"/>
            <a:ext cx="4139803" cy="20093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テキスト プレースホルダー 18">
            <a:extLst>
              <a:ext uri="{FF2B5EF4-FFF2-40B4-BE49-F238E27FC236}">
                <a16:creationId xmlns:a16="http://schemas.microsoft.com/office/drawing/2014/main" id="{028C76F9-C980-34B2-0F6C-93C0701F78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20800" y="5221960"/>
            <a:ext cx="3648595" cy="1052512"/>
          </a:xfrm>
          <a:prstGeom prst="rect">
            <a:avLst/>
          </a:prstGeom>
        </p:spPr>
        <p:txBody>
          <a:bodyPr rIns="90000" anchor="ctr" anchorCtr="0">
            <a:normAutofit/>
          </a:bodyPr>
          <a:lstStyle>
            <a:lvl1pPr marL="0" indent="0">
              <a:buNone/>
              <a:defRPr sz="1500"/>
            </a:lvl1pPr>
            <a:lvl5pPr marL="2015886" indent="0" algn="l">
              <a:buNone/>
              <a:defRPr/>
            </a:lvl5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500" dirty="0"/>
              <a:t>□□□□■□□□□■□□□□■□□□□■□□□□■□□□□■□□□□■□□□□■□□□□■□□□□■□□□□■□□□□■□□□□■□□□□■□□</a:t>
            </a:r>
            <a:endParaRPr kumimoji="1" lang="en-US" altLang="ja-JP" sz="1500" dirty="0"/>
          </a:p>
        </p:txBody>
      </p:sp>
      <p:sp>
        <p:nvSpPr>
          <p:cNvPr id="54" name="テキスト プレースホルダー 2">
            <a:extLst>
              <a:ext uri="{FF2B5EF4-FFF2-40B4-BE49-F238E27FC236}">
                <a16:creationId xmlns:a16="http://schemas.microsoft.com/office/drawing/2014/main" id="{71BCF3AD-42E8-9FD7-61AF-D6189BF4F10B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1320800" y="4806113"/>
            <a:ext cx="3648595" cy="3971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C9BC27E-A600-CB57-CFA2-C9F2809B13A8}"/>
              </a:ext>
            </a:extLst>
          </p:cNvPr>
          <p:cNvSpPr/>
          <p:nvPr userDrawn="1"/>
        </p:nvSpPr>
        <p:spPr>
          <a:xfrm>
            <a:off x="5458614" y="4507136"/>
            <a:ext cx="4139803" cy="20093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テキスト プレースホルダー 18">
            <a:extLst>
              <a:ext uri="{FF2B5EF4-FFF2-40B4-BE49-F238E27FC236}">
                <a16:creationId xmlns:a16="http://schemas.microsoft.com/office/drawing/2014/main" id="{1E03F606-6E55-746E-280A-D1F42929674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686018" y="5221960"/>
            <a:ext cx="3648595" cy="1052512"/>
          </a:xfrm>
          <a:prstGeom prst="rect">
            <a:avLst/>
          </a:prstGeom>
        </p:spPr>
        <p:txBody>
          <a:bodyPr rIns="90000" anchor="ctr" anchorCtr="0">
            <a:normAutofit/>
          </a:bodyPr>
          <a:lstStyle>
            <a:lvl1pPr marL="0" indent="0">
              <a:buNone/>
              <a:defRPr sz="1500"/>
            </a:lvl1pPr>
            <a:lvl5pPr marL="2015886" indent="0" algn="l">
              <a:buNone/>
              <a:defRPr/>
            </a:lvl5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500" dirty="0"/>
              <a:t>□□□□■□□□□■□□□□■□□□□■□□□□■□□□□■□□□□■□□□□■□□□□■□□□□■□□□□■□□□□■□□□□■□□□□■□□</a:t>
            </a:r>
            <a:endParaRPr kumimoji="1" lang="en-US" altLang="ja-JP" sz="1500" dirty="0"/>
          </a:p>
        </p:txBody>
      </p:sp>
      <p:sp>
        <p:nvSpPr>
          <p:cNvPr id="57" name="テキスト プレースホルダー 2">
            <a:extLst>
              <a:ext uri="{FF2B5EF4-FFF2-40B4-BE49-F238E27FC236}">
                <a16:creationId xmlns:a16="http://schemas.microsoft.com/office/drawing/2014/main" id="{D346FD00-54AC-B534-EB41-E829D92EF553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5686018" y="4806113"/>
            <a:ext cx="3648595" cy="3971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1800" b="1">
                <a:solidFill>
                  <a:srgbClr val="1286AD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</p:txBody>
      </p:sp>
      <p:sp>
        <p:nvSpPr>
          <p:cNvPr id="20" name="スライド番号プレースホルダー 5">
            <a:extLst>
              <a:ext uri="{FF2B5EF4-FFF2-40B4-BE49-F238E27FC236}">
                <a16:creationId xmlns:a16="http://schemas.microsoft.com/office/drawing/2014/main" id="{07E24288-EAF7-4225-A4B2-56229FD8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2343" y="444536"/>
            <a:ext cx="901419" cy="40248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E4F1B4-5DBB-48B0-8293-F9AF30D93F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3" name="テキスト プレースホルダー 18">
            <a:extLst>
              <a:ext uri="{FF2B5EF4-FFF2-40B4-BE49-F238E27FC236}">
                <a16:creationId xmlns:a16="http://schemas.microsoft.com/office/drawing/2014/main" id="{1B79484D-519E-4BA8-9D4B-60B6C7169D36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8398342" y="517106"/>
            <a:ext cx="1995420" cy="39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900" b="1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Chapter 00</a:t>
            </a:r>
          </a:p>
          <a:p>
            <a:pPr lvl="0"/>
            <a:r>
              <a:rPr kumimoji="1" lang="ja-JP" altLang="en-US" dirty="0"/>
              <a:t>ここにテーマを書く</a:t>
            </a:r>
          </a:p>
        </p:txBody>
      </p:sp>
    </p:spTree>
    <p:extLst>
      <p:ext uri="{BB962C8B-B14F-4D97-AF65-F5344CB8AC3E}">
        <p14:creationId xmlns:p14="http://schemas.microsoft.com/office/powerpoint/2010/main" val="16787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央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8678E1-5C8C-16EB-3255-A0CEF7FCF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94A83781-8C26-45A8-AC03-ACD4EE54BC89}" type="datetime1">
              <a:rPr kumimoji="1" lang="ja-JP" altLang="en-US" smtClean="0"/>
              <a:t>2024/11/11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193BE5-2E19-F14E-2C91-8AD93420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78A0D318-A271-E6BD-6027-BDA0ADBED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1106" y="972730"/>
            <a:ext cx="7047429" cy="912717"/>
          </a:xfrm>
          <a:prstGeom prst="rect">
            <a:avLst/>
          </a:prstGeom>
          <a:noFill/>
          <a:effectLst/>
        </p:spPr>
        <p:txBody>
          <a:bodyPr lIns="46800" rIns="46800">
            <a:normAutofit/>
          </a:bodyPr>
          <a:lstStyle>
            <a:lvl1pPr>
              <a:defRPr sz="2400" b="1">
                <a:solidFill>
                  <a:srgbClr val="1286AD"/>
                </a:solidFill>
                <a:effectLst/>
                <a:latin typeface="+mn-ea"/>
                <a:ea typeface="+mn-ea"/>
              </a:defRPr>
            </a:lvl1pPr>
          </a:lstStyle>
          <a:p>
            <a:r>
              <a:rPr lang="ja-JP" altLang="en-US" dirty="0"/>
              <a:t>ここスライドのタイトルがはいります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AEA87275-32CB-8033-C469-C1B4563F960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21823" y="2579263"/>
            <a:ext cx="9034927" cy="24011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Font typeface="Wingdings" panose="05000000000000000000" pitchFamily="2" charset="2"/>
              <a:buNone/>
              <a:defRPr sz="18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</a:t>
            </a:r>
            <a:endParaRPr kumimoji="1" lang="en-US" altLang="ja-JP" dirty="0"/>
          </a:p>
        </p:txBody>
      </p:sp>
      <p:sp>
        <p:nvSpPr>
          <p:cNvPr id="11" name="字幕 2">
            <a:extLst>
              <a:ext uri="{FF2B5EF4-FFF2-40B4-BE49-F238E27FC236}">
                <a16:creationId xmlns:a16="http://schemas.microsoft.com/office/drawing/2014/main" id="{BBECEC43-21DA-7ADB-7769-451125AC63C6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149882" y="1490021"/>
            <a:ext cx="6128199" cy="397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11F8EDC9-859E-446C-BC5D-08C84D36E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2343" y="444536"/>
            <a:ext cx="901419" cy="40248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E4F1B4-5DBB-48B0-8293-F9AF30D93F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2" name="テキスト プレースホルダー 18">
            <a:extLst>
              <a:ext uri="{FF2B5EF4-FFF2-40B4-BE49-F238E27FC236}">
                <a16:creationId xmlns:a16="http://schemas.microsoft.com/office/drawing/2014/main" id="{2249F3CF-B128-4F9D-95BC-147F50BE459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398342" y="517106"/>
            <a:ext cx="1995420" cy="39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900" b="1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Chapter 00</a:t>
            </a:r>
          </a:p>
          <a:p>
            <a:pPr lvl="0"/>
            <a:r>
              <a:rPr kumimoji="1" lang="ja-JP" altLang="en-US" dirty="0"/>
              <a:t>ここにテーマを書く</a:t>
            </a:r>
          </a:p>
        </p:txBody>
      </p:sp>
      <p:sp>
        <p:nvSpPr>
          <p:cNvPr id="19" name="図プレースホルダー 19">
            <a:extLst>
              <a:ext uri="{FF2B5EF4-FFF2-40B4-BE49-F238E27FC236}">
                <a16:creationId xmlns:a16="http://schemas.microsoft.com/office/drawing/2014/main" id="{C8B65C7B-5268-4CBD-8300-B78495A5F3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9284" y="5265192"/>
            <a:ext cx="1378727" cy="137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 dirty="0"/>
          </a:p>
        </p:txBody>
      </p:sp>
      <p:sp>
        <p:nvSpPr>
          <p:cNvPr id="22" name="図プレースホルダー 19">
            <a:extLst>
              <a:ext uri="{FF2B5EF4-FFF2-40B4-BE49-F238E27FC236}">
                <a16:creationId xmlns:a16="http://schemas.microsoft.com/office/drawing/2014/main" id="{E3A66177-8F2B-4E77-B3E3-3BC9B9924F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947160" y="5265192"/>
            <a:ext cx="1378727" cy="137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 dirty="0"/>
          </a:p>
        </p:txBody>
      </p:sp>
      <p:sp>
        <p:nvSpPr>
          <p:cNvPr id="24" name="図プレースホルダー 19">
            <a:extLst>
              <a:ext uri="{FF2B5EF4-FFF2-40B4-BE49-F238E27FC236}">
                <a16:creationId xmlns:a16="http://schemas.microsoft.com/office/drawing/2014/main" id="{5AED16EB-747E-48B5-BDB0-47ED1126739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25034" y="5265192"/>
            <a:ext cx="1378727" cy="137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 dirty="0"/>
          </a:p>
        </p:txBody>
      </p:sp>
      <p:sp>
        <p:nvSpPr>
          <p:cNvPr id="26" name="図プレースホルダー 19">
            <a:extLst>
              <a:ext uri="{FF2B5EF4-FFF2-40B4-BE49-F238E27FC236}">
                <a16:creationId xmlns:a16="http://schemas.microsoft.com/office/drawing/2014/main" id="{04FFB2E1-5517-443C-B26D-A4D8584C3E8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2908" y="5265192"/>
            <a:ext cx="1378727" cy="137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 dirty="0"/>
          </a:p>
        </p:txBody>
      </p:sp>
      <p:sp>
        <p:nvSpPr>
          <p:cNvPr id="28" name="図プレースホルダー 19">
            <a:extLst>
              <a:ext uri="{FF2B5EF4-FFF2-40B4-BE49-F238E27FC236}">
                <a16:creationId xmlns:a16="http://schemas.microsoft.com/office/drawing/2014/main" id="{C4157835-B74C-4B2E-91EC-4A4D728BF3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80784" y="5265192"/>
            <a:ext cx="1378727" cy="137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097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央配置ー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78A0D318-A271-E6BD-6027-BDA0ADBED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1106" y="972730"/>
            <a:ext cx="7047429" cy="912717"/>
          </a:xfrm>
          <a:prstGeom prst="rect">
            <a:avLst/>
          </a:prstGeom>
          <a:noFill/>
          <a:effectLst/>
        </p:spPr>
        <p:txBody>
          <a:bodyPr lIns="46800" rIns="46800">
            <a:normAutofit/>
          </a:bodyPr>
          <a:lstStyle>
            <a:lvl1pPr>
              <a:defRPr sz="2400" b="1">
                <a:solidFill>
                  <a:srgbClr val="1286AD"/>
                </a:solidFill>
                <a:effectLst/>
                <a:latin typeface="+mn-ea"/>
                <a:ea typeface="+mn-ea"/>
              </a:defRPr>
            </a:lvl1pPr>
          </a:lstStyle>
          <a:p>
            <a:r>
              <a:rPr lang="ja-JP" altLang="en-US" dirty="0"/>
              <a:t>ここスライドのタイトルがはいります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11" name="字幕 2">
            <a:extLst>
              <a:ext uri="{FF2B5EF4-FFF2-40B4-BE49-F238E27FC236}">
                <a16:creationId xmlns:a16="http://schemas.microsoft.com/office/drawing/2014/main" id="{BBECEC43-21DA-7ADB-7769-451125AC63C6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149882" y="1490021"/>
            <a:ext cx="6128199" cy="397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20" name="図プレースホルダー 19">
            <a:extLst>
              <a:ext uri="{FF2B5EF4-FFF2-40B4-BE49-F238E27FC236}">
                <a16:creationId xmlns:a16="http://schemas.microsoft.com/office/drawing/2014/main" id="{C8D986AD-6879-A4E0-159E-B9E1CAA544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1106" y="4978951"/>
            <a:ext cx="8566230" cy="164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C76D7C-990F-4EB7-9AE5-5F75C62B00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412" y="2296640"/>
            <a:ext cx="3856037" cy="2401887"/>
          </a:xfrm>
          <a:prstGeom prst="rect">
            <a:avLst/>
          </a:prstGeom>
        </p:spPr>
        <p:txBody>
          <a:bodyPr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□□□□■□□□□■□□□□■□□□□■□□□□■□□□□■□□□□■□□□□■□□□□■□□□□■□□□□■□□□□■□□□□■□ ■□□□□■□□□□■□□□□■□□□□■□□□□■□□□□■□</a:t>
            </a:r>
            <a:endParaRPr kumimoji="1" lang="en-US" altLang="ja-JP" dirty="0"/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7AFCE1EE-2CBF-4BB4-A361-EE341DCFEB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36306" y="2296639"/>
            <a:ext cx="3856037" cy="2401887"/>
          </a:xfrm>
          <a:prstGeom prst="rect">
            <a:avLst/>
          </a:prstGeom>
        </p:spPr>
        <p:txBody>
          <a:bodyPr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□□□□■□□□□■□□□□■□□□□■□□□□■□□□□■□□□□■□□□□■□□□□■□□□□■□□□□■□□□□■□□□□■□ ■□□□□■□□□□■□□□□■□□□□■□□□□■□□□□■□</a:t>
            </a:r>
            <a:endParaRPr kumimoji="1" lang="en-US" altLang="ja-JP" dirty="0"/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423000A1-3BA7-4C68-9F4E-A54CE691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2343" y="444536"/>
            <a:ext cx="901419" cy="40248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E4F1B4-5DBB-48B0-8293-F9AF30D93F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3" name="テキスト プレースホルダー 18">
            <a:extLst>
              <a:ext uri="{FF2B5EF4-FFF2-40B4-BE49-F238E27FC236}">
                <a16:creationId xmlns:a16="http://schemas.microsoft.com/office/drawing/2014/main" id="{D40BB4B5-E482-4AEB-8D6A-3BACE09E42D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398342" y="517106"/>
            <a:ext cx="1995420" cy="39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900" b="1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Chapter 00</a:t>
            </a:r>
          </a:p>
          <a:p>
            <a:pPr lvl="0"/>
            <a:r>
              <a:rPr kumimoji="1" lang="ja-JP" altLang="en-US" dirty="0"/>
              <a:t>ここにテーマを書く</a:t>
            </a:r>
          </a:p>
        </p:txBody>
      </p:sp>
    </p:spTree>
    <p:extLst>
      <p:ext uri="{BB962C8B-B14F-4D97-AF65-F5344CB8AC3E}">
        <p14:creationId xmlns:p14="http://schemas.microsoft.com/office/powerpoint/2010/main" val="188624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図（ワイドサイズ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タイトル 7">
            <a:extLst>
              <a:ext uri="{FF2B5EF4-FFF2-40B4-BE49-F238E27FC236}">
                <a16:creationId xmlns:a16="http://schemas.microsoft.com/office/drawing/2014/main" id="{48F74307-945B-4A0D-AC33-FEDBCA024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4995" y="825973"/>
            <a:ext cx="6446704" cy="397165"/>
          </a:xfrm>
          <a:prstGeom prst="rect">
            <a:avLst/>
          </a:prstGeom>
          <a:noFill/>
          <a:effectLst/>
        </p:spPr>
        <p:txBody>
          <a:bodyPr lIns="0" rIns="46800">
            <a:normAutofit/>
          </a:bodyPr>
          <a:lstStyle>
            <a:lvl1pPr>
              <a:defRPr sz="2400" b="1">
                <a:solidFill>
                  <a:srgbClr val="1286AD"/>
                </a:solidFill>
                <a:effectLst/>
                <a:latin typeface="+mn-ea"/>
                <a:ea typeface="+mn-ea"/>
              </a:defRPr>
            </a:lvl1pPr>
          </a:lstStyle>
          <a:p>
            <a:r>
              <a:rPr lang="ja-JP" altLang="en-US" dirty="0"/>
              <a:t>ここスライドのタイトルがはいります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20" name="図プレースホルダー 19">
            <a:extLst>
              <a:ext uri="{FF2B5EF4-FFF2-40B4-BE49-F238E27FC236}">
                <a16:creationId xmlns:a16="http://schemas.microsoft.com/office/drawing/2014/main" id="{C8D986AD-6879-A4E0-159E-B9E1CAA544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1530" y="2574532"/>
            <a:ext cx="9185220" cy="4260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E1B9B2B-D840-4458-86AA-3C02EB5B8B63}"/>
              </a:ext>
            </a:extLst>
          </p:cNvPr>
          <p:cNvSpPr/>
          <p:nvPr userDrawn="1"/>
        </p:nvSpPr>
        <p:spPr>
          <a:xfrm>
            <a:off x="771530" y="825973"/>
            <a:ext cx="143474" cy="762035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4">
            <a:extLst>
              <a:ext uri="{FF2B5EF4-FFF2-40B4-BE49-F238E27FC236}">
                <a16:creationId xmlns:a16="http://schemas.microsoft.com/office/drawing/2014/main" id="{D99D28F5-8C02-43F5-A443-4FDA0942D2CC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35062" y="1937429"/>
            <a:ext cx="6566876" cy="464957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 dirty="0"/>
              <a:t>ここにスライドの本文が入ります。ここにスライドの本文が入ります。</a:t>
            </a:r>
            <a:endParaRPr kumimoji="1" lang="en-US" altLang="ja-JP" dirty="0"/>
          </a:p>
          <a:p>
            <a:r>
              <a:rPr kumimoji="1" lang="ja-JP" altLang="en-US" dirty="0"/>
              <a:t>ここにスライドの本文が入ります。ここにスライドの本文が入ります。</a:t>
            </a:r>
          </a:p>
        </p:txBody>
      </p:sp>
      <p:sp>
        <p:nvSpPr>
          <p:cNvPr id="24" name="字幕 2">
            <a:extLst>
              <a:ext uri="{FF2B5EF4-FFF2-40B4-BE49-F238E27FC236}">
                <a16:creationId xmlns:a16="http://schemas.microsoft.com/office/drawing/2014/main" id="{649A8F5B-EA0E-4CEC-9F37-4BDF922E260C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051122" y="1255609"/>
            <a:ext cx="5181599" cy="397165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62C261BF-FEA9-44EB-90B7-FCCC1A9A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2343" y="444536"/>
            <a:ext cx="901419" cy="40248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E4F1B4-5DBB-48B0-8293-F9AF30D93F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2" name="テキスト プレースホルダー 18">
            <a:extLst>
              <a:ext uri="{FF2B5EF4-FFF2-40B4-BE49-F238E27FC236}">
                <a16:creationId xmlns:a16="http://schemas.microsoft.com/office/drawing/2014/main" id="{B5ADEF71-DFF0-484A-A251-75E00BB18795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398342" y="517106"/>
            <a:ext cx="1995420" cy="39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900" b="1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Chapter 00</a:t>
            </a:r>
          </a:p>
          <a:p>
            <a:pPr lvl="0"/>
            <a:r>
              <a:rPr kumimoji="1" lang="ja-JP" altLang="en-US" dirty="0"/>
              <a:t>ここにテーマを書く</a:t>
            </a:r>
          </a:p>
        </p:txBody>
      </p:sp>
    </p:spTree>
    <p:extLst>
      <p:ext uri="{BB962C8B-B14F-4D97-AF65-F5344CB8AC3E}">
        <p14:creationId xmlns:p14="http://schemas.microsoft.com/office/powerpoint/2010/main" val="190222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図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84CBD9E6-98AA-D80E-F81F-3D585D6E79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5646" y="1318780"/>
            <a:ext cx="3608487" cy="5490008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D0CFC05-B69F-8180-9463-F28EA36C8067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042067" y="2675635"/>
            <a:ext cx="4523138" cy="6371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5750" indent="-28575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8A96C9E8-C08A-7F05-C4FF-61BF070C0D5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41431" y="3506456"/>
            <a:ext cx="4976760" cy="10420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just">
              <a:lnSpc>
                <a:spcPct val="100000"/>
              </a:lnSpc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□□□□■□□□□■□□□□■□□□□■□□□□■□□□□■□□□□■□□□□■□□□□■□□□□■□□□□■□□□□■□□□□■□□□□■</a:t>
            </a:r>
            <a:endParaRPr kumimoji="1" lang="en-US" altLang="ja-JP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D06B046-2FA1-2E0A-2507-36C0689DC95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022580" y="4841167"/>
            <a:ext cx="4523138" cy="6371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5750" indent="-28575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21" name="テキスト プレースホルダー 2">
            <a:extLst>
              <a:ext uri="{FF2B5EF4-FFF2-40B4-BE49-F238E27FC236}">
                <a16:creationId xmlns:a16="http://schemas.microsoft.com/office/drawing/2014/main" id="{CB73A766-CC4E-F33B-3087-394173D449B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21944" y="5671988"/>
            <a:ext cx="4996247" cy="10420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just">
              <a:lnSpc>
                <a:spcPct val="100000"/>
              </a:lnSpc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□□□□■□□□□■□□□□■□□□□■□□□□■□□□□■□□□□■□□□□■□□□□■□□□□■□□□□■□□□□■□□□□■□□□□■</a:t>
            </a:r>
            <a:endParaRPr kumimoji="1" lang="en-US" altLang="ja-JP" dirty="0"/>
          </a:p>
        </p:txBody>
      </p:sp>
      <p:sp>
        <p:nvSpPr>
          <p:cNvPr id="27" name="字幕 2">
            <a:extLst>
              <a:ext uri="{FF2B5EF4-FFF2-40B4-BE49-F238E27FC236}">
                <a16:creationId xmlns:a16="http://schemas.microsoft.com/office/drawing/2014/main" id="{4EBE146F-2464-4DF5-9B03-5B65D002124B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370950" y="2082502"/>
            <a:ext cx="5181599" cy="397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28" name="タイトル 7">
            <a:extLst>
              <a:ext uri="{FF2B5EF4-FFF2-40B4-BE49-F238E27FC236}">
                <a16:creationId xmlns:a16="http://schemas.microsoft.com/office/drawing/2014/main" id="{F251BEF1-A62E-4919-B3A7-B04D1CB1D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7897" y="1392587"/>
            <a:ext cx="5572758" cy="497445"/>
          </a:xfrm>
          <a:prstGeom prst="rect">
            <a:avLst/>
          </a:prstGeom>
          <a:noFill/>
          <a:effectLst/>
        </p:spPr>
        <p:txBody>
          <a:bodyPr lIns="46800" rIns="46800">
            <a:normAutofit/>
          </a:bodyPr>
          <a:lstStyle>
            <a:lvl1pPr>
              <a:defRPr sz="2400" b="1">
                <a:solidFill>
                  <a:srgbClr val="1286AD"/>
                </a:solidFill>
                <a:effectLst/>
                <a:latin typeface="+mn-ea"/>
                <a:ea typeface="+mn-ea"/>
              </a:defRPr>
            </a:lvl1pPr>
          </a:lstStyle>
          <a:p>
            <a:r>
              <a:rPr lang="ja-JP" altLang="en-US" dirty="0"/>
              <a:t>ここにスライドのタイトルが</a:t>
            </a:r>
            <a:br>
              <a:rPr lang="en-US" altLang="ja-JP" dirty="0"/>
            </a:br>
            <a:r>
              <a:rPr lang="ja-JP" altLang="en-US" dirty="0"/>
              <a:t>入ります。</a:t>
            </a:r>
          </a:p>
        </p:txBody>
      </p:sp>
      <p:sp>
        <p:nvSpPr>
          <p:cNvPr id="13" name="スライド番号プレースホルダー 5">
            <a:extLst>
              <a:ext uri="{FF2B5EF4-FFF2-40B4-BE49-F238E27FC236}">
                <a16:creationId xmlns:a16="http://schemas.microsoft.com/office/drawing/2014/main" id="{67822B6F-37DC-4CDA-9DB9-7A8AA9FF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2343" y="444536"/>
            <a:ext cx="901419" cy="40248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E4F1B4-5DBB-48B0-8293-F9AF30D93F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4" name="テキスト プレースホルダー 18">
            <a:extLst>
              <a:ext uri="{FF2B5EF4-FFF2-40B4-BE49-F238E27FC236}">
                <a16:creationId xmlns:a16="http://schemas.microsoft.com/office/drawing/2014/main" id="{44524F0A-2A99-4862-9F0F-0C3AEC9AFC5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398342" y="517106"/>
            <a:ext cx="1995420" cy="39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900" b="1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Chapter 00</a:t>
            </a:r>
          </a:p>
          <a:p>
            <a:pPr lvl="0"/>
            <a:r>
              <a:rPr kumimoji="1" lang="ja-JP" altLang="en-US" dirty="0"/>
              <a:t>ここにテーマを書く</a:t>
            </a:r>
          </a:p>
        </p:txBody>
      </p:sp>
    </p:spTree>
    <p:extLst>
      <p:ext uri="{BB962C8B-B14F-4D97-AF65-F5344CB8AC3E}">
        <p14:creationId xmlns:p14="http://schemas.microsoft.com/office/powerpoint/2010/main" val="184960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2124277"/>
            <a:ext cx="4523138" cy="6371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5750" indent="-28575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2" name="タイトル 7">
            <a:extLst>
              <a:ext uri="{FF2B5EF4-FFF2-40B4-BE49-F238E27FC236}">
                <a16:creationId xmlns:a16="http://schemas.microsoft.com/office/drawing/2014/main" id="{7A4377EE-1A01-0EA5-FBC6-7469F7A19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1106" y="972730"/>
            <a:ext cx="9221689" cy="912717"/>
          </a:xfrm>
          <a:prstGeom prst="rect">
            <a:avLst/>
          </a:prstGeom>
          <a:noFill/>
          <a:effectLst/>
        </p:spPr>
        <p:txBody>
          <a:bodyPr lIns="46800" rIns="46800">
            <a:normAutofit/>
          </a:bodyPr>
          <a:lstStyle>
            <a:lvl1pPr>
              <a:defRPr sz="2400" b="1">
                <a:solidFill>
                  <a:srgbClr val="1286AD"/>
                </a:solidFill>
                <a:effectLst/>
                <a:latin typeface="+mn-ea"/>
                <a:ea typeface="+mn-ea"/>
              </a:defRPr>
            </a:lvl1pPr>
          </a:lstStyle>
          <a:p>
            <a:r>
              <a:rPr lang="ja-JP" altLang="en-US" dirty="0"/>
              <a:t>ここスライドのタイトルがはいります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7" name="字幕 2">
            <a:extLst>
              <a:ext uri="{FF2B5EF4-FFF2-40B4-BE49-F238E27FC236}">
                <a16:creationId xmlns:a16="http://schemas.microsoft.com/office/drawing/2014/main" id="{A19FE5FD-F96D-73D5-68A3-29B24E4E0557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135368" y="1402937"/>
            <a:ext cx="8018860" cy="397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3A9D15D2-5638-F62F-FDBE-9816BA24D32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35820" y="2774474"/>
            <a:ext cx="4543261" cy="91271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just">
              <a:lnSpc>
                <a:spcPct val="100000"/>
              </a:lnSpc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□□□□■□□□□■□□□□■□□□□■□□□□■□□□□■□□□□■□□□□■□□□□■□□□□■□□□□■□□□□■□□□□■□□□□■□□□□■□□□□■□□□□■□□</a:t>
            </a:r>
            <a:endParaRPr kumimoji="1" lang="en-US" altLang="ja-JP" dirty="0"/>
          </a:p>
        </p:txBody>
      </p:sp>
      <p:sp>
        <p:nvSpPr>
          <p:cNvPr id="15" name="図プレースホルダー 14">
            <a:extLst>
              <a:ext uri="{FF2B5EF4-FFF2-40B4-BE49-F238E27FC236}">
                <a16:creationId xmlns:a16="http://schemas.microsoft.com/office/drawing/2014/main" id="{3DBE0437-DE4B-74C6-82F8-63525356AC2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6600" y="3779837"/>
            <a:ext cx="4522788" cy="3043238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0B0856A-F3B9-D5AE-DDDD-6AE3134ED3E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432075" y="2124277"/>
            <a:ext cx="4523138" cy="6371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5750" indent="-285750">
              <a:buFont typeface="Wingdings" panose="05000000000000000000" pitchFamily="2" charset="2"/>
              <a:buChar char="l"/>
              <a:defRPr sz="1800" b="1">
                <a:solidFill>
                  <a:srgbClr val="1286A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7" name="テキスト プレースホルダー 2">
            <a:extLst>
              <a:ext uri="{FF2B5EF4-FFF2-40B4-BE49-F238E27FC236}">
                <a16:creationId xmlns:a16="http://schemas.microsoft.com/office/drawing/2014/main" id="{C83E9722-71CB-FEB2-2624-A87B917BE97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431439" y="2774474"/>
            <a:ext cx="4543261" cy="91271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just">
              <a:lnSpc>
                <a:spcPct val="100000"/>
              </a:lnSpc>
              <a:buFont typeface="+mj-lt"/>
              <a:buNone/>
              <a:defRPr sz="1500" b="0">
                <a:solidFill>
                  <a:schemeClr val="tx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□□□□■□□□□■□□□□■□□□□■□□□□■□□□□■□□□□■□□□□■□□□□■□□□□■□□□□■□□□□■□□□□■□□□□■□□□□■□□□□■□□□□■□□</a:t>
            </a:r>
            <a:endParaRPr kumimoji="1" lang="en-US" altLang="ja-JP" dirty="0"/>
          </a:p>
        </p:txBody>
      </p:sp>
      <p:sp>
        <p:nvSpPr>
          <p:cNvPr id="18" name="図プレースホルダー 14">
            <a:extLst>
              <a:ext uri="{FF2B5EF4-FFF2-40B4-BE49-F238E27FC236}">
                <a16:creationId xmlns:a16="http://schemas.microsoft.com/office/drawing/2014/main" id="{AC9E6F84-FAB0-D20F-E176-899670EB60F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32219" y="3779837"/>
            <a:ext cx="4522788" cy="3043238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CD623781-1481-4F60-987B-DBB2FF42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2343" y="444536"/>
            <a:ext cx="901419" cy="4024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E4F1B4-5DBB-48B0-8293-F9AF30D93F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9" name="テキスト プレースホルダー 18">
            <a:extLst>
              <a:ext uri="{FF2B5EF4-FFF2-40B4-BE49-F238E27FC236}">
                <a16:creationId xmlns:a16="http://schemas.microsoft.com/office/drawing/2014/main" id="{8F1B0E7C-4D3E-43AE-A7EC-71B19387EC3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398342" y="517106"/>
            <a:ext cx="1995420" cy="39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900" b="1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Chapter 00</a:t>
            </a:r>
          </a:p>
          <a:p>
            <a:pPr lvl="0"/>
            <a:r>
              <a:rPr kumimoji="1" lang="ja-JP" altLang="en-US" dirty="0"/>
              <a:t>ここにテーマを書く</a:t>
            </a:r>
          </a:p>
        </p:txBody>
      </p:sp>
    </p:spTree>
    <p:extLst>
      <p:ext uri="{BB962C8B-B14F-4D97-AF65-F5344CB8AC3E}">
        <p14:creationId xmlns:p14="http://schemas.microsoft.com/office/powerpoint/2010/main" val="268440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（日本語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12D5CCCE-EE00-4B34-98B3-D1C5642864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6477" y="1042892"/>
            <a:ext cx="8018860" cy="26318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500" b="1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プレゼンテーションのタイトル</a:t>
            </a:r>
          </a:p>
        </p:txBody>
      </p:sp>
      <p:sp>
        <p:nvSpPr>
          <p:cNvPr id="11" name="字幕 2">
            <a:extLst>
              <a:ext uri="{FF2B5EF4-FFF2-40B4-BE49-F238E27FC236}">
                <a16:creationId xmlns:a16="http://schemas.microsoft.com/office/drawing/2014/main" id="{9D21483D-92F2-426E-BA4D-561F0D7260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6477" y="3705772"/>
            <a:ext cx="8018860" cy="2093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b="1">
                <a:solidFill>
                  <a:srgbClr val="1286AD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 dirty="0"/>
              <a:t>プレゼンテーションのサブタイトル</a:t>
            </a:r>
          </a:p>
        </p:txBody>
      </p:sp>
      <p:sp>
        <p:nvSpPr>
          <p:cNvPr id="12" name="テキスト プレースホルダー 7">
            <a:extLst>
              <a:ext uri="{FF2B5EF4-FFF2-40B4-BE49-F238E27FC236}">
                <a16:creationId xmlns:a16="http://schemas.microsoft.com/office/drawing/2014/main" id="{DFB7C89E-EE98-4872-B553-FA4E8E08D6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0721" y="6340026"/>
            <a:ext cx="4410373" cy="54597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200" b="1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/>
              <a:t>ここに担当部署名が入ります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（署名）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8B5E1B2-F904-4C8F-AD9D-2315B28B6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631" y="520298"/>
            <a:ext cx="1167195" cy="41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72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45" y="444536"/>
            <a:ext cx="1144817" cy="4024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550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fld id="{02E4F1B4-5DBB-48B0-8293-F9AF30D93F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93B85B92-6999-54FA-9A8A-74F27B574633}"/>
              </a:ext>
            </a:extLst>
          </p:cNvPr>
          <p:cNvSpPr/>
          <p:nvPr userDrawn="1"/>
        </p:nvSpPr>
        <p:spPr>
          <a:xfrm>
            <a:off x="0" y="1"/>
            <a:ext cx="2008202" cy="328114"/>
          </a:xfrm>
          <a:custGeom>
            <a:avLst/>
            <a:gdLst>
              <a:gd name="connsiteX0" fmla="*/ 0 w 1860606"/>
              <a:gd name="connsiteY0" fmla="*/ 0 h 297659"/>
              <a:gd name="connsiteX1" fmla="*/ 1860606 w 1860606"/>
              <a:gd name="connsiteY1" fmla="*/ 0 h 297659"/>
              <a:gd name="connsiteX2" fmla="*/ 1860606 w 1860606"/>
              <a:gd name="connsiteY2" fmla="*/ 297659 h 297659"/>
              <a:gd name="connsiteX3" fmla="*/ 0 w 1860606"/>
              <a:gd name="connsiteY3" fmla="*/ 297659 h 297659"/>
              <a:gd name="connsiteX4" fmla="*/ 0 w 1860606"/>
              <a:gd name="connsiteY4" fmla="*/ 0 h 297659"/>
              <a:gd name="connsiteX0" fmla="*/ 0 w 1860606"/>
              <a:gd name="connsiteY0" fmla="*/ 0 h 297659"/>
              <a:gd name="connsiteX1" fmla="*/ 1860606 w 1860606"/>
              <a:gd name="connsiteY1" fmla="*/ 0 h 297659"/>
              <a:gd name="connsiteX2" fmla="*/ 1598212 w 1860606"/>
              <a:gd name="connsiteY2" fmla="*/ 297659 h 297659"/>
              <a:gd name="connsiteX3" fmla="*/ 0 w 1860606"/>
              <a:gd name="connsiteY3" fmla="*/ 297659 h 297659"/>
              <a:gd name="connsiteX4" fmla="*/ 0 w 1860606"/>
              <a:gd name="connsiteY4" fmla="*/ 0 h 29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606" h="297659">
                <a:moveTo>
                  <a:pt x="0" y="0"/>
                </a:moveTo>
                <a:lnTo>
                  <a:pt x="1860606" y="0"/>
                </a:lnTo>
                <a:lnTo>
                  <a:pt x="1598212" y="297659"/>
                </a:lnTo>
                <a:lnTo>
                  <a:pt x="0" y="29765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54C3F1">
                  <a:alpha val="60000"/>
                </a:srgbClr>
              </a:gs>
              <a:gs pos="99000">
                <a:srgbClr val="336AA9"/>
              </a:gs>
              <a:gs pos="78000">
                <a:srgbClr val="54C3F1"/>
              </a:gs>
              <a:gs pos="100000">
                <a:srgbClr val="1C2B76">
                  <a:alpha val="62000"/>
                </a:srgb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/>
              <a:t>Hyogo Prefecture</a:t>
            </a:r>
            <a:endParaRPr kumimoji="1" lang="ja-JP" altLang="en-US" sz="1000" b="1" dirty="0"/>
          </a:p>
        </p:txBody>
      </p:sp>
      <p:sp>
        <p:nvSpPr>
          <p:cNvPr id="8" name="直角三角形 7">
            <a:extLst>
              <a:ext uri="{FF2B5EF4-FFF2-40B4-BE49-F238E27FC236}">
                <a16:creationId xmlns:a16="http://schemas.microsoft.com/office/drawing/2014/main" id="{D3F62935-B6C3-C9A6-FBC4-B0A3D3FB3D43}"/>
              </a:ext>
            </a:extLst>
          </p:cNvPr>
          <p:cNvSpPr/>
          <p:nvPr userDrawn="1"/>
        </p:nvSpPr>
        <p:spPr>
          <a:xfrm>
            <a:off x="1" y="6332597"/>
            <a:ext cx="463431" cy="1227078"/>
          </a:xfrm>
          <a:prstGeom prst="rtTriangle">
            <a:avLst/>
          </a:prstGeom>
          <a:gradFill flip="none" rotWithShape="1">
            <a:gsLst>
              <a:gs pos="0">
                <a:srgbClr val="54C3F1">
                  <a:alpha val="60000"/>
                </a:srgbClr>
              </a:gs>
              <a:gs pos="35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6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D4A2BFE-81ED-C6AA-1374-1A4DDB6F956A}"/>
              </a:ext>
            </a:extLst>
          </p:cNvPr>
          <p:cNvGrpSpPr/>
          <p:nvPr userDrawn="1"/>
        </p:nvGrpSpPr>
        <p:grpSpPr>
          <a:xfrm>
            <a:off x="9571229" y="2012414"/>
            <a:ext cx="1120584" cy="5552048"/>
            <a:chOff x="7454811" y="1695961"/>
            <a:chExt cx="1180103" cy="5036718"/>
          </a:xfrm>
        </p:grpSpPr>
        <p:sp>
          <p:nvSpPr>
            <p:cNvPr id="10" name="直角三角形 11">
              <a:extLst>
                <a:ext uri="{FF2B5EF4-FFF2-40B4-BE49-F238E27FC236}">
                  <a16:creationId xmlns:a16="http://schemas.microsoft.com/office/drawing/2014/main" id="{228F2ADF-3698-4893-99B2-545EB81FB631}"/>
                </a:ext>
              </a:extLst>
            </p:cNvPr>
            <p:cNvSpPr/>
            <p:nvPr userDrawn="1"/>
          </p:nvSpPr>
          <p:spPr>
            <a:xfrm flipH="1">
              <a:off x="7454811" y="3491463"/>
              <a:ext cx="961027" cy="3241216"/>
            </a:xfrm>
            <a:custGeom>
              <a:avLst/>
              <a:gdLst>
                <a:gd name="connsiteX0" fmla="*/ 0 w 616713"/>
                <a:gd name="connsiteY0" fmla="*/ 3502550 h 3502550"/>
                <a:gd name="connsiteX1" fmla="*/ 0 w 616713"/>
                <a:gd name="connsiteY1" fmla="*/ 0 h 3502550"/>
                <a:gd name="connsiteX2" fmla="*/ 616713 w 616713"/>
                <a:gd name="connsiteY2" fmla="*/ 3502550 h 3502550"/>
                <a:gd name="connsiteX3" fmla="*/ 0 w 616713"/>
                <a:gd name="connsiteY3" fmla="*/ 3502550 h 3502550"/>
                <a:gd name="connsiteX0" fmla="*/ 349858 w 966571"/>
                <a:gd name="connsiteY0" fmla="*/ 3470745 h 3470745"/>
                <a:gd name="connsiteX1" fmla="*/ 0 w 966571"/>
                <a:gd name="connsiteY1" fmla="*/ 0 h 3470745"/>
                <a:gd name="connsiteX2" fmla="*/ 966571 w 966571"/>
                <a:gd name="connsiteY2" fmla="*/ 3470745 h 3470745"/>
                <a:gd name="connsiteX3" fmla="*/ 349858 w 966571"/>
                <a:gd name="connsiteY3" fmla="*/ 3470745 h 3470745"/>
                <a:gd name="connsiteX0" fmla="*/ 0 w 616713"/>
                <a:gd name="connsiteY0" fmla="*/ 3279914 h 3279914"/>
                <a:gd name="connsiteX1" fmla="*/ 119269 w 616713"/>
                <a:gd name="connsiteY1" fmla="*/ 0 h 3279914"/>
                <a:gd name="connsiteX2" fmla="*/ 616713 w 616713"/>
                <a:gd name="connsiteY2" fmla="*/ 3279914 h 3279914"/>
                <a:gd name="connsiteX3" fmla="*/ 0 w 616713"/>
                <a:gd name="connsiteY3" fmla="*/ 3279914 h 3279914"/>
                <a:gd name="connsiteX0" fmla="*/ 341906 w 958619"/>
                <a:gd name="connsiteY0" fmla="*/ 3279914 h 3279914"/>
                <a:gd name="connsiteX1" fmla="*/ 0 w 958619"/>
                <a:gd name="connsiteY1" fmla="*/ 0 h 3279914"/>
                <a:gd name="connsiteX2" fmla="*/ 958619 w 958619"/>
                <a:gd name="connsiteY2" fmla="*/ 3279914 h 3279914"/>
                <a:gd name="connsiteX3" fmla="*/ 341906 w 958619"/>
                <a:gd name="connsiteY3" fmla="*/ 3279914 h 3279914"/>
                <a:gd name="connsiteX0" fmla="*/ 421419 w 958619"/>
                <a:gd name="connsiteY0" fmla="*/ 3295817 h 3295817"/>
                <a:gd name="connsiteX1" fmla="*/ 0 w 958619"/>
                <a:gd name="connsiteY1" fmla="*/ 0 h 3295817"/>
                <a:gd name="connsiteX2" fmla="*/ 958619 w 958619"/>
                <a:gd name="connsiteY2" fmla="*/ 3279914 h 3295817"/>
                <a:gd name="connsiteX3" fmla="*/ 421419 w 958619"/>
                <a:gd name="connsiteY3" fmla="*/ 3295817 h 3295817"/>
                <a:gd name="connsiteX0" fmla="*/ 405517 w 958619"/>
                <a:gd name="connsiteY0" fmla="*/ 3295817 h 3295817"/>
                <a:gd name="connsiteX1" fmla="*/ 0 w 958619"/>
                <a:gd name="connsiteY1" fmla="*/ 0 h 3295817"/>
                <a:gd name="connsiteX2" fmla="*/ 958619 w 958619"/>
                <a:gd name="connsiteY2" fmla="*/ 3279914 h 3295817"/>
                <a:gd name="connsiteX3" fmla="*/ 405517 w 958619"/>
                <a:gd name="connsiteY3" fmla="*/ 3295817 h 3295817"/>
                <a:gd name="connsiteX0" fmla="*/ 384252 w 937354"/>
                <a:gd name="connsiteY0" fmla="*/ 3258603 h 3258603"/>
                <a:gd name="connsiteX1" fmla="*/ 0 w 937354"/>
                <a:gd name="connsiteY1" fmla="*/ 0 h 3258603"/>
                <a:gd name="connsiteX2" fmla="*/ 937354 w 937354"/>
                <a:gd name="connsiteY2" fmla="*/ 3242700 h 3258603"/>
                <a:gd name="connsiteX3" fmla="*/ 384252 w 937354"/>
                <a:gd name="connsiteY3" fmla="*/ 3258603 h 3258603"/>
                <a:gd name="connsiteX0" fmla="*/ 405517 w 958619"/>
                <a:gd name="connsiteY0" fmla="*/ 3253287 h 3253287"/>
                <a:gd name="connsiteX1" fmla="*/ 0 w 958619"/>
                <a:gd name="connsiteY1" fmla="*/ 0 h 3253287"/>
                <a:gd name="connsiteX2" fmla="*/ 958619 w 958619"/>
                <a:gd name="connsiteY2" fmla="*/ 3237384 h 3253287"/>
                <a:gd name="connsiteX3" fmla="*/ 405517 w 958619"/>
                <a:gd name="connsiteY3" fmla="*/ 3253287 h 3253287"/>
                <a:gd name="connsiteX0" fmla="*/ 405517 w 958619"/>
                <a:gd name="connsiteY0" fmla="*/ 3242655 h 3242655"/>
                <a:gd name="connsiteX1" fmla="*/ 0 w 958619"/>
                <a:gd name="connsiteY1" fmla="*/ 0 h 3242655"/>
                <a:gd name="connsiteX2" fmla="*/ 958619 w 958619"/>
                <a:gd name="connsiteY2" fmla="*/ 3237384 h 3242655"/>
                <a:gd name="connsiteX3" fmla="*/ 405517 w 958619"/>
                <a:gd name="connsiteY3" fmla="*/ 3242655 h 3242655"/>
                <a:gd name="connsiteX0" fmla="*/ 618168 w 958619"/>
                <a:gd name="connsiteY0" fmla="*/ 3178859 h 3237384"/>
                <a:gd name="connsiteX1" fmla="*/ 0 w 958619"/>
                <a:gd name="connsiteY1" fmla="*/ 0 h 3237384"/>
                <a:gd name="connsiteX2" fmla="*/ 958619 w 958619"/>
                <a:gd name="connsiteY2" fmla="*/ 3237384 h 3237384"/>
                <a:gd name="connsiteX3" fmla="*/ 618168 w 958619"/>
                <a:gd name="connsiteY3" fmla="*/ 3178859 h 3237384"/>
                <a:gd name="connsiteX0" fmla="*/ 400201 w 958619"/>
                <a:gd name="connsiteY0" fmla="*/ 3242654 h 3242654"/>
                <a:gd name="connsiteX1" fmla="*/ 0 w 958619"/>
                <a:gd name="connsiteY1" fmla="*/ 0 h 3242654"/>
                <a:gd name="connsiteX2" fmla="*/ 958619 w 958619"/>
                <a:gd name="connsiteY2" fmla="*/ 3237384 h 3242654"/>
                <a:gd name="connsiteX3" fmla="*/ 400201 w 958619"/>
                <a:gd name="connsiteY3" fmla="*/ 3242654 h 3242654"/>
                <a:gd name="connsiteX0" fmla="*/ 415676 w 974094"/>
                <a:gd name="connsiteY0" fmla="*/ 3649403 h 3649403"/>
                <a:gd name="connsiteX1" fmla="*/ 0 w 974094"/>
                <a:gd name="connsiteY1" fmla="*/ 0 h 3649403"/>
                <a:gd name="connsiteX2" fmla="*/ 974094 w 974094"/>
                <a:gd name="connsiteY2" fmla="*/ 3644133 h 3649403"/>
                <a:gd name="connsiteX3" fmla="*/ 415676 w 974094"/>
                <a:gd name="connsiteY3" fmla="*/ 3649403 h 3649403"/>
                <a:gd name="connsiteX0" fmla="*/ 222243 w 780661"/>
                <a:gd name="connsiteY0" fmla="*/ 3291077 h 3291077"/>
                <a:gd name="connsiteX1" fmla="*/ 0 w 780661"/>
                <a:gd name="connsiteY1" fmla="*/ 0 h 3291077"/>
                <a:gd name="connsiteX2" fmla="*/ 780661 w 780661"/>
                <a:gd name="connsiteY2" fmla="*/ 3285807 h 3291077"/>
                <a:gd name="connsiteX3" fmla="*/ 222243 w 780661"/>
                <a:gd name="connsiteY3" fmla="*/ 3291077 h 3291077"/>
                <a:gd name="connsiteX0" fmla="*/ 222243 w 771866"/>
                <a:gd name="connsiteY0" fmla="*/ 3291077 h 3314861"/>
                <a:gd name="connsiteX1" fmla="*/ 0 w 771866"/>
                <a:gd name="connsiteY1" fmla="*/ 0 h 3314861"/>
                <a:gd name="connsiteX2" fmla="*/ 771866 w 771866"/>
                <a:gd name="connsiteY2" fmla="*/ 3314861 h 3314861"/>
                <a:gd name="connsiteX3" fmla="*/ 222243 w 771866"/>
                <a:gd name="connsiteY3" fmla="*/ 3291077 h 3314861"/>
                <a:gd name="connsiteX0" fmla="*/ 222243 w 780661"/>
                <a:gd name="connsiteY0" fmla="*/ 3291077 h 3295492"/>
                <a:gd name="connsiteX1" fmla="*/ 0 w 780661"/>
                <a:gd name="connsiteY1" fmla="*/ 0 h 3295492"/>
                <a:gd name="connsiteX2" fmla="*/ 780661 w 780661"/>
                <a:gd name="connsiteY2" fmla="*/ 3295492 h 3295492"/>
                <a:gd name="connsiteX3" fmla="*/ 222243 w 780661"/>
                <a:gd name="connsiteY3" fmla="*/ 3291077 h 329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0661" h="3295492">
                  <a:moveTo>
                    <a:pt x="222243" y="3291077"/>
                  </a:moveTo>
                  <a:lnTo>
                    <a:pt x="0" y="0"/>
                  </a:lnTo>
                  <a:lnTo>
                    <a:pt x="780661" y="3295492"/>
                  </a:lnTo>
                  <a:lnTo>
                    <a:pt x="222243" y="32910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4C3F1">
                    <a:alpha val="60000"/>
                  </a:srgbClr>
                </a:gs>
                <a:gs pos="68000">
                  <a:srgbClr val="54C3F1"/>
                </a:gs>
                <a:gs pos="100000">
                  <a:srgbClr val="1C2B76">
                    <a:alpha val="8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60"/>
            </a:p>
          </p:txBody>
        </p:sp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7B2AB7C1-FA45-361B-142A-1F27F0B554CD}"/>
                </a:ext>
              </a:extLst>
            </p:cNvPr>
            <p:cNvSpPr/>
            <p:nvPr userDrawn="1"/>
          </p:nvSpPr>
          <p:spPr>
            <a:xfrm flipH="1">
              <a:off x="8007151" y="1695961"/>
              <a:ext cx="627763" cy="5032375"/>
            </a:xfrm>
            <a:prstGeom prst="rtTriangle">
              <a:avLst/>
            </a:prstGeom>
            <a:gradFill flip="none" rotWithShape="1">
              <a:gsLst>
                <a:gs pos="0">
                  <a:srgbClr val="54C3F1">
                    <a:alpha val="60000"/>
                  </a:srgbClr>
                </a:gs>
                <a:gs pos="69000">
                  <a:srgbClr val="54C3F1"/>
                </a:gs>
                <a:gs pos="100000">
                  <a:srgbClr val="1C2B7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60"/>
            </a:p>
          </p:txBody>
        </p:sp>
      </p:grpSp>
    </p:spTree>
    <p:extLst>
      <p:ext uri="{BB962C8B-B14F-4D97-AF65-F5344CB8AC3E}">
        <p14:creationId xmlns:p14="http://schemas.microsoft.com/office/powerpoint/2010/main" val="89839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824" r:id="rId2"/>
    <p:sldLayoutId id="2147483827" r:id="rId3"/>
    <p:sldLayoutId id="2147483825" r:id="rId4"/>
    <p:sldLayoutId id="2147483852" r:id="rId5"/>
    <p:sldLayoutId id="2147483826" r:id="rId6"/>
    <p:sldLayoutId id="2147483800" r:id="rId7"/>
    <p:sldLayoutId id="2147483801" r:id="rId8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50000"/>
        </a:lnSpc>
        <a:spcBef>
          <a:spcPts val="1102"/>
        </a:spcBef>
        <a:buFont typeface="Arial" panose="020B0604020202020204" pitchFamily="34" charset="0"/>
        <a:buNone/>
        <a:defRPr kumimoji="1" sz="900" b="1" kern="1200">
          <a:solidFill>
            <a:schemeClr val="bg1">
              <a:lumMod val="65000"/>
            </a:schemeClr>
          </a:solidFill>
          <a:latin typeface="+mn-ea"/>
          <a:ea typeface="+mn-ea"/>
          <a:cs typeface="+mn-cs"/>
        </a:defRPr>
      </a:lvl1pPr>
      <a:lvl2pPr marL="503971" indent="0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kumimoji="1" sz="900" kern="1200">
          <a:solidFill>
            <a:schemeClr val="tx1"/>
          </a:solidFill>
          <a:latin typeface="+mn-ea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900" kern="1200">
          <a:solidFill>
            <a:schemeClr val="tx1"/>
          </a:solidFill>
          <a:latin typeface="+mn-ea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900" kern="1200">
          <a:solidFill>
            <a:schemeClr val="tx1"/>
          </a:solidFill>
          <a:latin typeface="+mn-ea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900" kern="1200">
          <a:solidFill>
            <a:schemeClr val="tx1"/>
          </a:solidFill>
          <a:latin typeface="+mn-ea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  <a:alpha val="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9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188DEF-A474-483C-8BF9-83AECCC08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29010-E94B-42C8-BAA4-F5919D92C982}" type="datetime1">
              <a:rPr kumimoji="1" lang="ja-JP" altLang="en-US" smtClean="0"/>
              <a:t>2024/11/11</a:t>
            </a:fld>
            <a:endParaRPr kumimoji="1" lang="ja-JP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F79535-77E7-4422-A467-1AF7AAFDB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49948F-53A3-4F0D-8436-7CA7C24EF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4F1B4-5DBB-48B0-8293-F9AF30D93FB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80CEBDA9-2D93-4C3A-943C-D53C57789BD4}"/>
              </a:ext>
            </a:extLst>
          </p:cNvPr>
          <p:cNvGrpSpPr/>
          <p:nvPr userDrawn="1"/>
        </p:nvGrpSpPr>
        <p:grpSpPr>
          <a:xfrm>
            <a:off x="-1" y="6226409"/>
            <a:ext cx="10860826" cy="1547693"/>
            <a:chOff x="-1" y="6226409"/>
            <a:chExt cx="10860826" cy="1547693"/>
          </a:xfrm>
        </p:grpSpPr>
        <p:sp>
          <p:nvSpPr>
            <p:cNvPr id="10" name="直角三角形 11">
              <a:extLst>
                <a:ext uri="{FF2B5EF4-FFF2-40B4-BE49-F238E27FC236}">
                  <a16:creationId xmlns:a16="http://schemas.microsoft.com/office/drawing/2014/main" id="{C3B00737-EBB5-45C3-8FD1-CE458D02E096}"/>
                </a:ext>
              </a:extLst>
            </p:cNvPr>
            <p:cNvSpPr/>
            <p:nvPr userDrawn="1"/>
          </p:nvSpPr>
          <p:spPr>
            <a:xfrm rot="15750118" flipH="1">
              <a:off x="5977342" y="5630670"/>
              <a:ext cx="454030" cy="3770349"/>
            </a:xfrm>
            <a:custGeom>
              <a:avLst/>
              <a:gdLst>
                <a:gd name="connsiteX0" fmla="*/ 0 w 616713"/>
                <a:gd name="connsiteY0" fmla="*/ 3502550 h 3502550"/>
                <a:gd name="connsiteX1" fmla="*/ 0 w 616713"/>
                <a:gd name="connsiteY1" fmla="*/ 0 h 3502550"/>
                <a:gd name="connsiteX2" fmla="*/ 616713 w 616713"/>
                <a:gd name="connsiteY2" fmla="*/ 3502550 h 3502550"/>
                <a:gd name="connsiteX3" fmla="*/ 0 w 616713"/>
                <a:gd name="connsiteY3" fmla="*/ 3502550 h 3502550"/>
                <a:gd name="connsiteX0" fmla="*/ 349858 w 966571"/>
                <a:gd name="connsiteY0" fmla="*/ 3470745 h 3470745"/>
                <a:gd name="connsiteX1" fmla="*/ 0 w 966571"/>
                <a:gd name="connsiteY1" fmla="*/ 0 h 3470745"/>
                <a:gd name="connsiteX2" fmla="*/ 966571 w 966571"/>
                <a:gd name="connsiteY2" fmla="*/ 3470745 h 3470745"/>
                <a:gd name="connsiteX3" fmla="*/ 349858 w 966571"/>
                <a:gd name="connsiteY3" fmla="*/ 3470745 h 3470745"/>
                <a:gd name="connsiteX0" fmla="*/ 0 w 616713"/>
                <a:gd name="connsiteY0" fmla="*/ 3279914 h 3279914"/>
                <a:gd name="connsiteX1" fmla="*/ 119269 w 616713"/>
                <a:gd name="connsiteY1" fmla="*/ 0 h 3279914"/>
                <a:gd name="connsiteX2" fmla="*/ 616713 w 616713"/>
                <a:gd name="connsiteY2" fmla="*/ 3279914 h 3279914"/>
                <a:gd name="connsiteX3" fmla="*/ 0 w 616713"/>
                <a:gd name="connsiteY3" fmla="*/ 3279914 h 3279914"/>
                <a:gd name="connsiteX0" fmla="*/ 341906 w 958619"/>
                <a:gd name="connsiteY0" fmla="*/ 3279914 h 3279914"/>
                <a:gd name="connsiteX1" fmla="*/ 0 w 958619"/>
                <a:gd name="connsiteY1" fmla="*/ 0 h 3279914"/>
                <a:gd name="connsiteX2" fmla="*/ 958619 w 958619"/>
                <a:gd name="connsiteY2" fmla="*/ 3279914 h 3279914"/>
                <a:gd name="connsiteX3" fmla="*/ 341906 w 958619"/>
                <a:gd name="connsiteY3" fmla="*/ 3279914 h 3279914"/>
                <a:gd name="connsiteX0" fmla="*/ 421419 w 958619"/>
                <a:gd name="connsiteY0" fmla="*/ 3295817 h 3295817"/>
                <a:gd name="connsiteX1" fmla="*/ 0 w 958619"/>
                <a:gd name="connsiteY1" fmla="*/ 0 h 3295817"/>
                <a:gd name="connsiteX2" fmla="*/ 958619 w 958619"/>
                <a:gd name="connsiteY2" fmla="*/ 3279914 h 3295817"/>
                <a:gd name="connsiteX3" fmla="*/ 421419 w 958619"/>
                <a:gd name="connsiteY3" fmla="*/ 3295817 h 3295817"/>
                <a:gd name="connsiteX0" fmla="*/ 405517 w 958619"/>
                <a:gd name="connsiteY0" fmla="*/ 3295817 h 3295817"/>
                <a:gd name="connsiteX1" fmla="*/ 0 w 958619"/>
                <a:gd name="connsiteY1" fmla="*/ 0 h 3295817"/>
                <a:gd name="connsiteX2" fmla="*/ 958619 w 958619"/>
                <a:gd name="connsiteY2" fmla="*/ 3279914 h 3295817"/>
                <a:gd name="connsiteX3" fmla="*/ 405517 w 958619"/>
                <a:gd name="connsiteY3" fmla="*/ 3295817 h 3295817"/>
                <a:gd name="connsiteX0" fmla="*/ 384252 w 937354"/>
                <a:gd name="connsiteY0" fmla="*/ 3258603 h 3258603"/>
                <a:gd name="connsiteX1" fmla="*/ 0 w 937354"/>
                <a:gd name="connsiteY1" fmla="*/ 0 h 3258603"/>
                <a:gd name="connsiteX2" fmla="*/ 937354 w 937354"/>
                <a:gd name="connsiteY2" fmla="*/ 3242700 h 3258603"/>
                <a:gd name="connsiteX3" fmla="*/ 384252 w 937354"/>
                <a:gd name="connsiteY3" fmla="*/ 3258603 h 3258603"/>
                <a:gd name="connsiteX0" fmla="*/ 405517 w 958619"/>
                <a:gd name="connsiteY0" fmla="*/ 3253287 h 3253287"/>
                <a:gd name="connsiteX1" fmla="*/ 0 w 958619"/>
                <a:gd name="connsiteY1" fmla="*/ 0 h 3253287"/>
                <a:gd name="connsiteX2" fmla="*/ 958619 w 958619"/>
                <a:gd name="connsiteY2" fmla="*/ 3237384 h 3253287"/>
                <a:gd name="connsiteX3" fmla="*/ 405517 w 958619"/>
                <a:gd name="connsiteY3" fmla="*/ 3253287 h 3253287"/>
                <a:gd name="connsiteX0" fmla="*/ 405517 w 958619"/>
                <a:gd name="connsiteY0" fmla="*/ 3242655 h 3242655"/>
                <a:gd name="connsiteX1" fmla="*/ 0 w 958619"/>
                <a:gd name="connsiteY1" fmla="*/ 0 h 3242655"/>
                <a:gd name="connsiteX2" fmla="*/ 958619 w 958619"/>
                <a:gd name="connsiteY2" fmla="*/ 3237384 h 3242655"/>
                <a:gd name="connsiteX3" fmla="*/ 405517 w 958619"/>
                <a:gd name="connsiteY3" fmla="*/ 3242655 h 3242655"/>
                <a:gd name="connsiteX0" fmla="*/ 618168 w 958619"/>
                <a:gd name="connsiteY0" fmla="*/ 3178859 h 3237384"/>
                <a:gd name="connsiteX1" fmla="*/ 0 w 958619"/>
                <a:gd name="connsiteY1" fmla="*/ 0 h 3237384"/>
                <a:gd name="connsiteX2" fmla="*/ 958619 w 958619"/>
                <a:gd name="connsiteY2" fmla="*/ 3237384 h 3237384"/>
                <a:gd name="connsiteX3" fmla="*/ 618168 w 958619"/>
                <a:gd name="connsiteY3" fmla="*/ 3178859 h 3237384"/>
                <a:gd name="connsiteX0" fmla="*/ 400201 w 958619"/>
                <a:gd name="connsiteY0" fmla="*/ 3242654 h 3242654"/>
                <a:gd name="connsiteX1" fmla="*/ 0 w 958619"/>
                <a:gd name="connsiteY1" fmla="*/ 0 h 3242654"/>
                <a:gd name="connsiteX2" fmla="*/ 958619 w 958619"/>
                <a:gd name="connsiteY2" fmla="*/ 3237384 h 3242654"/>
                <a:gd name="connsiteX3" fmla="*/ 400201 w 958619"/>
                <a:gd name="connsiteY3" fmla="*/ 3242654 h 3242654"/>
                <a:gd name="connsiteX0" fmla="*/ 415676 w 974094"/>
                <a:gd name="connsiteY0" fmla="*/ 3649403 h 3649403"/>
                <a:gd name="connsiteX1" fmla="*/ 0 w 974094"/>
                <a:gd name="connsiteY1" fmla="*/ 0 h 3649403"/>
                <a:gd name="connsiteX2" fmla="*/ 974094 w 974094"/>
                <a:gd name="connsiteY2" fmla="*/ 3644133 h 3649403"/>
                <a:gd name="connsiteX3" fmla="*/ 415676 w 974094"/>
                <a:gd name="connsiteY3" fmla="*/ 3649403 h 3649403"/>
                <a:gd name="connsiteX0" fmla="*/ 222243 w 780661"/>
                <a:gd name="connsiteY0" fmla="*/ 3291077 h 3291077"/>
                <a:gd name="connsiteX1" fmla="*/ 0 w 780661"/>
                <a:gd name="connsiteY1" fmla="*/ 0 h 3291077"/>
                <a:gd name="connsiteX2" fmla="*/ 780661 w 780661"/>
                <a:gd name="connsiteY2" fmla="*/ 3285807 h 3291077"/>
                <a:gd name="connsiteX3" fmla="*/ 222243 w 780661"/>
                <a:gd name="connsiteY3" fmla="*/ 3291077 h 3291077"/>
                <a:gd name="connsiteX0" fmla="*/ 222243 w 771866"/>
                <a:gd name="connsiteY0" fmla="*/ 3291077 h 3314861"/>
                <a:gd name="connsiteX1" fmla="*/ 0 w 771866"/>
                <a:gd name="connsiteY1" fmla="*/ 0 h 3314861"/>
                <a:gd name="connsiteX2" fmla="*/ 771866 w 771866"/>
                <a:gd name="connsiteY2" fmla="*/ 3314861 h 3314861"/>
                <a:gd name="connsiteX3" fmla="*/ 222243 w 771866"/>
                <a:gd name="connsiteY3" fmla="*/ 3291077 h 3314861"/>
                <a:gd name="connsiteX0" fmla="*/ 222243 w 780661"/>
                <a:gd name="connsiteY0" fmla="*/ 3291077 h 3295492"/>
                <a:gd name="connsiteX1" fmla="*/ 0 w 780661"/>
                <a:gd name="connsiteY1" fmla="*/ 0 h 3295492"/>
                <a:gd name="connsiteX2" fmla="*/ 780661 w 780661"/>
                <a:gd name="connsiteY2" fmla="*/ 3295492 h 3295492"/>
                <a:gd name="connsiteX3" fmla="*/ 222243 w 780661"/>
                <a:gd name="connsiteY3" fmla="*/ 3291077 h 3295492"/>
                <a:gd name="connsiteX0" fmla="*/ 418040 w 780661"/>
                <a:gd name="connsiteY0" fmla="*/ 4691892 h 4691892"/>
                <a:gd name="connsiteX1" fmla="*/ 0 w 780661"/>
                <a:gd name="connsiteY1" fmla="*/ 0 h 4691892"/>
                <a:gd name="connsiteX2" fmla="*/ 780661 w 780661"/>
                <a:gd name="connsiteY2" fmla="*/ 3295492 h 4691892"/>
                <a:gd name="connsiteX3" fmla="*/ 418040 w 780661"/>
                <a:gd name="connsiteY3" fmla="*/ 4691892 h 4691892"/>
                <a:gd name="connsiteX0" fmla="*/ 585744 w 780661"/>
                <a:gd name="connsiteY0" fmla="*/ 4132255 h 4132255"/>
                <a:gd name="connsiteX1" fmla="*/ 0 w 780661"/>
                <a:gd name="connsiteY1" fmla="*/ 0 h 4132255"/>
                <a:gd name="connsiteX2" fmla="*/ 780661 w 780661"/>
                <a:gd name="connsiteY2" fmla="*/ 3295492 h 4132255"/>
                <a:gd name="connsiteX3" fmla="*/ 585744 w 780661"/>
                <a:gd name="connsiteY3" fmla="*/ 4132255 h 4132255"/>
                <a:gd name="connsiteX0" fmla="*/ 580081 w 780661"/>
                <a:gd name="connsiteY0" fmla="*/ 4173719 h 4173719"/>
                <a:gd name="connsiteX1" fmla="*/ 0 w 780661"/>
                <a:gd name="connsiteY1" fmla="*/ 0 h 4173719"/>
                <a:gd name="connsiteX2" fmla="*/ 780661 w 780661"/>
                <a:gd name="connsiteY2" fmla="*/ 3295492 h 4173719"/>
                <a:gd name="connsiteX3" fmla="*/ 580081 w 780661"/>
                <a:gd name="connsiteY3" fmla="*/ 4173719 h 4173719"/>
                <a:gd name="connsiteX0" fmla="*/ 623429 w 824009"/>
                <a:gd name="connsiteY0" fmla="*/ 2433283 h 2433283"/>
                <a:gd name="connsiteX1" fmla="*/ 0 w 824009"/>
                <a:gd name="connsiteY1" fmla="*/ 0 h 2433283"/>
                <a:gd name="connsiteX2" fmla="*/ 824009 w 824009"/>
                <a:gd name="connsiteY2" fmla="*/ 1555056 h 2433283"/>
                <a:gd name="connsiteX3" fmla="*/ 623429 w 824009"/>
                <a:gd name="connsiteY3" fmla="*/ 2433283 h 2433283"/>
                <a:gd name="connsiteX0" fmla="*/ 194202 w 394782"/>
                <a:gd name="connsiteY0" fmla="*/ 2644050 h 2644050"/>
                <a:gd name="connsiteX1" fmla="*/ 0 w 394782"/>
                <a:gd name="connsiteY1" fmla="*/ 0 h 2644050"/>
                <a:gd name="connsiteX2" fmla="*/ 394782 w 394782"/>
                <a:gd name="connsiteY2" fmla="*/ 1765823 h 2644050"/>
                <a:gd name="connsiteX3" fmla="*/ 194202 w 394782"/>
                <a:gd name="connsiteY3" fmla="*/ 2644050 h 2644050"/>
                <a:gd name="connsiteX0" fmla="*/ 594755 w 795335"/>
                <a:gd name="connsiteY0" fmla="*/ 1629885 h 1629885"/>
                <a:gd name="connsiteX1" fmla="*/ 0 w 795335"/>
                <a:gd name="connsiteY1" fmla="*/ 0 h 1629885"/>
                <a:gd name="connsiteX2" fmla="*/ 795335 w 795335"/>
                <a:gd name="connsiteY2" fmla="*/ 751658 h 1629885"/>
                <a:gd name="connsiteX3" fmla="*/ 594755 w 795335"/>
                <a:gd name="connsiteY3" fmla="*/ 1629885 h 1629885"/>
                <a:gd name="connsiteX0" fmla="*/ 179727 w 380307"/>
                <a:gd name="connsiteY0" fmla="*/ 2706907 h 2706907"/>
                <a:gd name="connsiteX1" fmla="*/ 0 w 380307"/>
                <a:gd name="connsiteY1" fmla="*/ 0 h 2706907"/>
                <a:gd name="connsiteX2" fmla="*/ 380307 w 380307"/>
                <a:gd name="connsiteY2" fmla="*/ 1828680 h 2706907"/>
                <a:gd name="connsiteX3" fmla="*/ 179727 w 380307"/>
                <a:gd name="connsiteY3" fmla="*/ 2706907 h 270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307" h="2706907">
                  <a:moveTo>
                    <a:pt x="179727" y="2706907"/>
                  </a:moveTo>
                  <a:lnTo>
                    <a:pt x="0" y="0"/>
                  </a:lnTo>
                  <a:lnTo>
                    <a:pt x="380307" y="1828680"/>
                  </a:lnTo>
                  <a:lnTo>
                    <a:pt x="179727" y="270690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4C3F1">
                    <a:alpha val="60000"/>
                  </a:srgbClr>
                </a:gs>
                <a:gs pos="68000">
                  <a:srgbClr val="54C3F1"/>
                </a:gs>
                <a:gs pos="100000">
                  <a:srgbClr val="1C2B76">
                    <a:alpha val="80000"/>
                  </a:srgb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60"/>
            </a:p>
          </p:txBody>
        </p: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DF9953DF-583E-418A-A120-57EDF9111CB9}"/>
                </a:ext>
              </a:extLst>
            </p:cNvPr>
            <p:cNvGrpSpPr/>
            <p:nvPr userDrawn="1"/>
          </p:nvGrpSpPr>
          <p:grpSpPr>
            <a:xfrm>
              <a:off x="6647019" y="6287862"/>
              <a:ext cx="4213806" cy="1437675"/>
              <a:chOff x="5121810" y="2158844"/>
              <a:chExt cx="3904105" cy="1304233"/>
            </a:xfrm>
          </p:grpSpPr>
          <p:sp>
            <p:nvSpPr>
              <p:cNvPr id="12" name="直角三角形 10">
                <a:extLst>
                  <a:ext uri="{FF2B5EF4-FFF2-40B4-BE49-F238E27FC236}">
                    <a16:creationId xmlns:a16="http://schemas.microsoft.com/office/drawing/2014/main" id="{DCE5E587-5120-4B7E-B9E6-A0806365D672}"/>
                  </a:ext>
                </a:extLst>
              </p:cNvPr>
              <p:cNvSpPr/>
              <p:nvPr userDrawn="1"/>
            </p:nvSpPr>
            <p:spPr>
              <a:xfrm rot="5400000" flipH="1" flipV="1">
                <a:off x="6380739" y="973400"/>
                <a:ext cx="1230748" cy="3748606"/>
              </a:xfrm>
              <a:custGeom>
                <a:avLst/>
                <a:gdLst>
                  <a:gd name="connsiteX0" fmla="*/ 0 w 1113182"/>
                  <a:gd name="connsiteY0" fmla="*/ 3748606 h 3748606"/>
                  <a:gd name="connsiteX1" fmla="*/ 0 w 1113182"/>
                  <a:gd name="connsiteY1" fmla="*/ 0 h 3748606"/>
                  <a:gd name="connsiteX2" fmla="*/ 1113182 w 1113182"/>
                  <a:gd name="connsiteY2" fmla="*/ 3748606 h 3748606"/>
                  <a:gd name="connsiteX3" fmla="*/ 0 w 1113182"/>
                  <a:gd name="connsiteY3" fmla="*/ 3748606 h 3748606"/>
                  <a:gd name="connsiteX0" fmla="*/ 0 w 1230748"/>
                  <a:gd name="connsiteY0" fmla="*/ 3748606 h 3748606"/>
                  <a:gd name="connsiteX1" fmla="*/ 0 w 1230748"/>
                  <a:gd name="connsiteY1" fmla="*/ 0 h 3748606"/>
                  <a:gd name="connsiteX2" fmla="*/ 1230748 w 1230748"/>
                  <a:gd name="connsiteY2" fmla="*/ 3748606 h 3748606"/>
                  <a:gd name="connsiteX3" fmla="*/ 0 w 1230748"/>
                  <a:gd name="connsiteY3" fmla="*/ 3748606 h 374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0748" h="3748606">
                    <a:moveTo>
                      <a:pt x="0" y="3748606"/>
                    </a:moveTo>
                    <a:lnTo>
                      <a:pt x="0" y="0"/>
                    </a:lnTo>
                    <a:lnTo>
                      <a:pt x="1230748" y="3748606"/>
                    </a:lnTo>
                    <a:lnTo>
                      <a:pt x="0" y="37486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4C3F1">
                      <a:alpha val="37000"/>
                    </a:srgbClr>
                  </a:gs>
                  <a:gs pos="69000">
                    <a:srgbClr val="54C3F1"/>
                  </a:gs>
                  <a:gs pos="100000">
                    <a:srgbClr val="1C2B76">
                      <a:alpha val="50000"/>
                    </a:srgbClr>
                  </a:gs>
                </a:gsLst>
                <a:lin ang="21594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60" dirty="0"/>
              </a:p>
            </p:txBody>
          </p:sp>
          <p:sp>
            <p:nvSpPr>
              <p:cNvPr id="13" name="直角三角形 10">
                <a:extLst>
                  <a:ext uri="{FF2B5EF4-FFF2-40B4-BE49-F238E27FC236}">
                    <a16:creationId xmlns:a16="http://schemas.microsoft.com/office/drawing/2014/main" id="{A61AFA17-C48A-4C9F-B1E8-3AB8A82CF173}"/>
                  </a:ext>
                </a:extLst>
              </p:cNvPr>
              <p:cNvSpPr/>
              <p:nvPr userDrawn="1"/>
            </p:nvSpPr>
            <p:spPr>
              <a:xfrm rot="5400000" flipH="1" flipV="1">
                <a:off x="6784433" y="1200362"/>
                <a:ext cx="1282999" cy="3199964"/>
              </a:xfrm>
              <a:custGeom>
                <a:avLst/>
                <a:gdLst>
                  <a:gd name="connsiteX0" fmla="*/ 0 w 1113182"/>
                  <a:gd name="connsiteY0" fmla="*/ 3748606 h 3748606"/>
                  <a:gd name="connsiteX1" fmla="*/ 0 w 1113182"/>
                  <a:gd name="connsiteY1" fmla="*/ 0 h 3748606"/>
                  <a:gd name="connsiteX2" fmla="*/ 1113182 w 1113182"/>
                  <a:gd name="connsiteY2" fmla="*/ 3748606 h 3748606"/>
                  <a:gd name="connsiteX3" fmla="*/ 0 w 1113182"/>
                  <a:gd name="connsiteY3" fmla="*/ 3748606 h 3748606"/>
                  <a:gd name="connsiteX0" fmla="*/ 0 w 1230748"/>
                  <a:gd name="connsiteY0" fmla="*/ 3748606 h 3748606"/>
                  <a:gd name="connsiteX1" fmla="*/ 0 w 1230748"/>
                  <a:gd name="connsiteY1" fmla="*/ 0 h 3748606"/>
                  <a:gd name="connsiteX2" fmla="*/ 1230748 w 1230748"/>
                  <a:gd name="connsiteY2" fmla="*/ 3748606 h 3748606"/>
                  <a:gd name="connsiteX3" fmla="*/ 0 w 1230748"/>
                  <a:gd name="connsiteY3" fmla="*/ 3748606 h 3748606"/>
                  <a:gd name="connsiteX0" fmla="*/ 0 w 1962268"/>
                  <a:gd name="connsiteY0" fmla="*/ 3748606 h 4179681"/>
                  <a:gd name="connsiteX1" fmla="*/ 0 w 1962268"/>
                  <a:gd name="connsiteY1" fmla="*/ 0 h 4179681"/>
                  <a:gd name="connsiteX2" fmla="*/ 1962268 w 1962268"/>
                  <a:gd name="connsiteY2" fmla="*/ 4179681 h 4179681"/>
                  <a:gd name="connsiteX3" fmla="*/ 0 w 1962268"/>
                  <a:gd name="connsiteY3" fmla="*/ 3748606 h 4179681"/>
                  <a:gd name="connsiteX0" fmla="*/ 731520 w 1962268"/>
                  <a:gd name="connsiteY0" fmla="*/ 2925649 h 4179681"/>
                  <a:gd name="connsiteX1" fmla="*/ 0 w 1962268"/>
                  <a:gd name="connsiteY1" fmla="*/ 0 h 4179681"/>
                  <a:gd name="connsiteX2" fmla="*/ 1962268 w 1962268"/>
                  <a:gd name="connsiteY2" fmla="*/ 4179681 h 4179681"/>
                  <a:gd name="connsiteX3" fmla="*/ 731520 w 1962268"/>
                  <a:gd name="connsiteY3" fmla="*/ 2925649 h 4179681"/>
                  <a:gd name="connsiteX0" fmla="*/ 52251 w 1282999"/>
                  <a:gd name="connsiteY0" fmla="*/ 1945932 h 3199964"/>
                  <a:gd name="connsiteX1" fmla="*/ 0 w 1282999"/>
                  <a:gd name="connsiteY1" fmla="*/ 0 h 3199964"/>
                  <a:gd name="connsiteX2" fmla="*/ 1282999 w 1282999"/>
                  <a:gd name="connsiteY2" fmla="*/ 3199964 h 3199964"/>
                  <a:gd name="connsiteX3" fmla="*/ 52251 w 1282999"/>
                  <a:gd name="connsiteY3" fmla="*/ 1945932 h 3199964"/>
                  <a:gd name="connsiteX0" fmla="*/ 13063 w 1282999"/>
                  <a:gd name="connsiteY0" fmla="*/ 1932872 h 3199964"/>
                  <a:gd name="connsiteX1" fmla="*/ 0 w 1282999"/>
                  <a:gd name="connsiteY1" fmla="*/ 0 h 3199964"/>
                  <a:gd name="connsiteX2" fmla="*/ 1282999 w 1282999"/>
                  <a:gd name="connsiteY2" fmla="*/ 3199964 h 3199964"/>
                  <a:gd name="connsiteX3" fmla="*/ 13063 w 1282999"/>
                  <a:gd name="connsiteY3" fmla="*/ 1932872 h 3199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2999" h="3199964">
                    <a:moveTo>
                      <a:pt x="13063" y="1932872"/>
                    </a:moveTo>
                    <a:cubicBezTo>
                      <a:pt x="8709" y="1288581"/>
                      <a:pt x="4354" y="644291"/>
                      <a:pt x="0" y="0"/>
                    </a:cubicBezTo>
                    <a:lnTo>
                      <a:pt x="1282999" y="3199964"/>
                    </a:lnTo>
                    <a:lnTo>
                      <a:pt x="13063" y="193287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4C3F1">
                      <a:alpha val="37000"/>
                    </a:srgbClr>
                  </a:gs>
                  <a:gs pos="69000">
                    <a:srgbClr val="54C3F1"/>
                  </a:gs>
                </a:gsLst>
                <a:lin ang="21594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60" dirty="0"/>
              </a:p>
            </p:txBody>
          </p:sp>
        </p:grpSp>
        <p:sp>
          <p:nvSpPr>
            <p:cNvPr id="14" name="直角三角形 10">
              <a:extLst>
                <a:ext uri="{FF2B5EF4-FFF2-40B4-BE49-F238E27FC236}">
                  <a16:creationId xmlns:a16="http://schemas.microsoft.com/office/drawing/2014/main" id="{558428BE-431E-4645-8D91-B76EAEA43C6F}"/>
                </a:ext>
              </a:extLst>
            </p:cNvPr>
            <p:cNvSpPr/>
            <p:nvPr userDrawn="1"/>
          </p:nvSpPr>
          <p:spPr>
            <a:xfrm rot="16200000" flipV="1">
              <a:off x="944960" y="5281448"/>
              <a:ext cx="1333267" cy="3223189"/>
            </a:xfrm>
            <a:custGeom>
              <a:avLst/>
              <a:gdLst>
                <a:gd name="connsiteX0" fmla="*/ 0 w 1113182"/>
                <a:gd name="connsiteY0" fmla="*/ 3748606 h 3748606"/>
                <a:gd name="connsiteX1" fmla="*/ 0 w 1113182"/>
                <a:gd name="connsiteY1" fmla="*/ 0 h 3748606"/>
                <a:gd name="connsiteX2" fmla="*/ 1113182 w 1113182"/>
                <a:gd name="connsiteY2" fmla="*/ 3748606 h 3748606"/>
                <a:gd name="connsiteX3" fmla="*/ 0 w 1113182"/>
                <a:gd name="connsiteY3" fmla="*/ 3748606 h 3748606"/>
                <a:gd name="connsiteX0" fmla="*/ 0 w 1230748"/>
                <a:gd name="connsiteY0" fmla="*/ 3748606 h 3748606"/>
                <a:gd name="connsiteX1" fmla="*/ 0 w 1230748"/>
                <a:gd name="connsiteY1" fmla="*/ 0 h 3748606"/>
                <a:gd name="connsiteX2" fmla="*/ 1230748 w 1230748"/>
                <a:gd name="connsiteY2" fmla="*/ 3748606 h 3748606"/>
                <a:gd name="connsiteX3" fmla="*/ 0 w 1230748"/>
                <a:gd name="connsiteY3" fmla="*/ 3748606 h 374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0748" h="3748606">
                  <a:moveTo>
                    <a:pt x="0" y="3748606"/>
                  </a:moveTo>
                  <a:lnTo>
                    <a:pt x="0" y="0"/>
                  </a:lnTo>
                  <a:lnTo>
                    <a:pt x="1230748" y="3748606"/>
                  </a:lnTo>
                  <a:lnTo>
                    <a:pt x="0" y="374860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4C3F1"/>
                </a:gs>
                <a:gs pos="100000">
                  <a:srgbClr val="54C3F1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60" dirty="0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911FA2D-3958-4A9B-9F14-5933443248F6}"/>
                </a:ext>
              </a:extLst>
            </p:cNvPr>
            <p:cNvGrpSpPr/>
            <p:nvPr userDrawn="1"/>
          </p:nvGrpSpPr>
          <p:grpSpPr>
            <a:xfrm>
              <a:off x="751835" y="6869782"/>
              <a:ext cx="4860241" cy="904320"/>
              <a:chOff x="1602524" y="3011022"/>
              <a:chExt cx="4503029" cy="820383"/>
            </a:xfrm>
          </p:grpSpPr>
          <p:sp>
            <p:nvSpPr>
              <p:cNvPr id="16" name="直角三角形 11">
                <a:extLst>
                  <a:ext uri="{FF2B5EF4-FFF2-40B4-BE49-F238E27FC236}">
                    <a16:creationId xmlns:a16="http://schemas.microsoft.com/office/drawing/2014/main" id="{D01B1E50-0825-44FA-B315-86CCE67E2BA9}"/>
                  </a:ext>
                </a:extLst>
              </p:cNvPr>
              <p:cNvSpPr/>
              <p:nvPr userDrawn="1"/>
            </p:nvSpPr>
            <p:spPr>
              <a:xfrm rot="16585745" flipH="1">
                <a:off x="3443847" y="1169699"/>
                <a:ext cx="820383" cy="4503029"/>
              </a:xfrm>
              <a:custGeom>
                <a:avLst/>
                <a:gdLst>
                  <a:gd name="connsiteX0" fmla="*/ 0 w 616713"/>
                  <a:gd name="connsiteY0" fmla="*/ 3502550 h 3502550"/>
                  <a:gd name="connsiteX1" fmla="*/ 0 w 616713"/>
                  <a:gd name="connsiteY1" fmla="*/ 0 h 3502550"/>
                  <a:gd name="connsiteX2" fmla="*/ 616713 w 616713"/>
                  <a:gd name="connsiteY2" fmla="*/ 3502550 h 3502550"/>
                  <a:gd name="connsiteX3" fmla="*/ 0 w 616713"/>
                  <a:gd name="connsiteY3" fmla="*/ 3502550 h 3502550"/>
                  <a:gd name="connsiteX0" fmla="*/ 349858 w 966571"/>
                  <a:gd name="connsiteY0" fmla="*/ 3470745 h 3470745"/>
                  <a:gd name="connsiteX1" fmla="*/ 0 w 966571"/>
                  <a:gd name="connsiteY1" fmla="*/ 0 h 3470745"/>
                  <a:gd name="connsiteX2" fmla="*/ 966571 w 966571"/>
                  <a:gd name="connsiteY2" fmla="*/ 3470745 h 3470745"/>
                  <a:gd name="connsiteX3" fmla="*/ 349858 w 966571"/>
                  <a:gd name="connsiteY3" fmla="*/ 3470745 h 3470745"/>
                  <a:gd name="connsiteX0" fmla="*/ 0 w 616713"/>
                  <a:gd name="connsiteY0" fmla="*/ 3279914 h 3279914"/>
                  <a:gd name="connsiteX1" fmla="*/ 119269 w 616713"/>
                  <a:gd name="connsiteY1" fmla="*/ 0 h 3279914"/>
                  <a:gd name="connsiteX2" fmla="*/ 616713 w 616713"/>
                  <a:gd name="connsiteY2" fmla="*/ 3279914 h 3279914"/>
                  <a:gd name="connsiteX3" fmla="*/ 0 w 616713"/>
                  <a:gd name="connsiteY3" fmla="*/ 3279914 h 3279914"/>
                  <a:gd name="connsiteX0" fmla="*/ 341906 w 958619"/>
                  <a:gd name="connsiteY0" fmla="*/ 3279914 h 3279914"/>
                  <a:gd name="connsiteX1" fmla="*/ 0 w 958619"/>
                  <a:gd name="connsiteY1" fmla="*/ 0 h 3279914"/>
                  <a:gd name="connsiteX2" fmla="*/ 958619 w 958619"/>
                  <a:gd name="connsiteY2" fmla="*/ 3279914 h 3279914"/>
                  <a:gd name="connsiteX3" fmla="*/ 341906 w 958619"/>
                  <a:gd name="connsiteY3" fmla="*/ 3279914 h 3279914"/>
                  <a:gd name="connsiteX0" fmla="*/ 421419 w 958619"/>
                  <a:gd name="connsiteY0" fmla="*/ 3295817 h 3295817"/>
                  <a:gd name="connsiteX1" fmla="*/ 0 w 958619"/>
                  <a:gd name="connsiteY1" fmla="*/ 0 h 3295817"/>
                  <a:gd name="connsiteX2" fmla="*/ 958619 w 958619"/>
                  <a:gd name="connsiteY2" fmla="*/ 3279914 h 3295817"/>
                  <a:gd name="connsiteX3" fmla="*/ 421419 w 958619"/>
                  <a:gd name="connsiteY3" fmla="*/ 3295817 h 3295817"/>
                  <a:gd name="connsiteX0" fmla="*/ 405517 w 958619"/>
                  <a:gd name="connsiteY0" fmla="*/ 3295817 h 3295817"/>
                  <a:gd name="connsiteX1" fmla="*/ 0 w 958619"/>
                  <a:gd name="connsiteY1" fmla="*/ 0 h 3295817"/>
                  <a:gd name="connsiteX2" fmla="*/ 958619 w 958619"/>
                  <a:gd name="connsiteY2" fmla="*/ 3279914 h 3295817"/>
                  <a:gd name="connsiteX3" fmla="*/ 405517 w 958619"/>
                  <a:gd name="connsiteY3" fmla="*/ 3295817 h 3295817"/>
                  <a:gd name="connsiteX0" fmla="*/ 384252 w 937354"/>
                  <a:gd name="connsiteY0" fmla="*/ 3258603 h 3258603"/>
                  <a:gd name="connsiteX1" fmla="*/ 0 w 937354"/>
                  <a:gd name="connsiteY1" fmla="*/ 0 h 3258603"/>
                  <a:gd name="connsiteX2" fmla="*/ 937354 w 937354"/>
                  <a:gd name="connsiteY2" fmla="*/ 3242700 h 3258603"/>
                  <a:gd name="connsiteX3" fmla="*/ 384252 w 937354"/>
                  <a:gd name="connsiteY3" fmla="*/ 3258603 h 3258603"/>
                  <a:gd name="connsiteX0" fmla="*/ 405517 w 958619"/>
                  <a:gd name="connsiteY0" fmla="*/ 3253287 h 3253287"/>
                  <a:gd name="connsiteX1" fmla="*/ 0 w 958619"/>
                  <a:gd name="connsiteY1" fmla="*/ 0 h 3253287"/>
                  <a:gd name="connsiteX2" fmla="*/ 958619 w 958619"/>
                  <a:gd name="connsiteY2" fmla="*/ 3237384 h 3253287"/>
                  <a:gd name="connsiteX3" fmla="*/ 405517 w 958619"/>
                  <a:gd name="connsiteY3" fmla="*/ 3253287 h 3253287"/>
                  <a:gd name="connsiteX0" fmla="*/ 405517 w 958619"/>
                  <a:gd name="connsiteY0" fmla="*/ 3242655 h 3242655"/>
                  <a:gd name="connsiteX1" fmla="*/ 0 w 958619"/>
                  <a:gd name="connsiteY1" fmla="*/ 0 h 3242655"/>
                  <a:gd name="connsiteX2" fmla="*/ 958619 w 958619"/>
                  <a:gd name="connsiteY2" fmla="*/ 3237384 h 3242655"/>
                  <a:gd name="connsiteX3" fmla="*/ 405517 w 958619"/>
                  <a:gd name="connsiteY3" fmla="*/ 3242655 h 3242655"/>
                  <a:gd name="connsiteX0" fmla="*/ 618168 w 958619"/>
                  <a:gd name="connsiteY0" fmla="*/ 3178859 h 3237384"/>
                  <a:gd name="connsiteX1" fmla="*/ 0 w 958619"/>
                  <a:gd name="connsiteY1" fmla="*/ 0 h 3237384"/>
                  <a:gd name="connsiteX2" fmla="*/ 958619 w 958619"/>
                  <a:gd name="connsiteY2" fmla="*/ 3237384 h 3237384"/>
                  <a:gd name="connsiteX3" fmla="*/ 618168 w 958619"/>
                  <a:gd name="connsiteY3" fmla="*/ 3178859 h 3237384"/>
                  <a:gd name="connsiteX0" fmla="*/ 400201 w 958619"/>
                  <a:gd name="connsiteY0" fmla="*/ 3242654 h 3242654"/>
                  <a:gd name="connsiteX1" fmla="*/ 0 w 958619"/>
                  <a:gd name="connsiteY1" fmla="*/ 0 h 3242654"/>
                  <a:gd name="connsiteX2" fmla="*/ 958619 w 958619"/>
                  <a:gd name="connsiteY2" fmla="*/ 3237384 h 3242654"/>
                  <a:gd name="connsiteX3" fmla="*/ 400201 w 958619"/>
                  <a:gd name="connsiteY3" fmla="*/ 3242654 h 3242654"/>
                  <a:gd name="connsiteX0" fmla="*/ 415676 w 974094"/>
                  <a:gd name="connsiteY0" fmla="*/ 3649403 h 3649403"/>
                  <a:gd name="connsiteX1" fmla="*/ 0 w 974094"/>
                  <a:gd name="connsiteY1" fmla="*/ 0 h 3649403"/>
                  <a:gd name="connsiteX2" fmla="*/ 974094 w 974094"/>
                  <a:gd name="connsiteY2" fmla="*/ 3644133 h 3649403"/>
                  <a:gd name="connsiteX3" fmla="*/ 415676 w 974094"/>
                  <a:gd name="connsiteY3" fmla="*/ 3649403 h 3649403"/>
                  <a:gd name="connsiteX0" fmla="*/ 222243 w 780661"/>
                  <a:gd name="connsiteY0" fmla="*/ 3291077 h 3291077"/>
                  <a:gd name="connsiteX1" fmla="*/ 0 w 780661"/>
                  <a:gd name="connsiteY1" fmla="*/ 0 h 3291077"/>
                  <a:gd name="connsiteX2" fmla="*/ 780661 w 780661"/>
                  <a:gd name="connsiteY2" fmla="*/ 3285807 h 3291077"/>
                  <a:gd name="connsiteX3" fmla="*/ 222243 w 780661"/>
                  <a:gd name="connsiteY3" fmla="*/ 3291077 h 3291077"/>
                  <a:gd name="connsiteX0" fmla="*/ 222243 w 771866"/>
                  <a:gd name="connsiteY0" fmla="*/ 3291077 h 3314861"/>
                  <a:gd name="connsiteX1" fmla="*/ 0 w 771866"/>
                  <a:gd name="connsiteY1" fmla="*/ 0 h 3314861"/>
                  <a:gd name="connsiteX2" fmla="*/ 771866 w 771866"/>
                  <a:gd name="connsiteY2" fmla="*/ 3314861 h 3314861"/>
                  <a:gd name="connsiteX3" fmla="*/ 222243 w 771866"/>
                  <a:gd name="connsiteY3" fmla="*/ 3291077 h 3314861"/>
                  <a:gd name="connsiteX0" fmla="*/ 222243 w 780661"/>
                  <a:gd name="connsiteY0" fmla="*/ 3291077 h 3295492"/>
                  <a:gd name="connsiteX1" fmla="*/ 0 w 780661"/>
                  <a:gd name="connsiteY1" fmla="*/ 0 h 3295492"/>
                  <a:gd name="connsiteX2" fmla="*/ 780661 w 780661"/>
                  <a:gd name="connsiteY2" fmla="*/ 3295492 h 3295492"/>
                  <a:gd name="connsiteX3" fmla="*/ 222243 w 780661"/>
                  <a:gd name="connsiteY3" fmla="*/ 3291077 h 3295492"/>
                  <a:gd name="connsiteX0" fmla="*/ 418040 w 780661"/>
                  <a:gd name="connsiteY0" fmla="*/ 4691892 h 4691892"/>
                  <a:gd name="connsiteX1" fmla="*/ 0 w 780661"/>
                  <a:gd name="connsiteY1" fmla="*/ 0 h 4691892"/>
                  <a:gd name="connsiteX2" fmla="*/ 780661 w 780661"/>
                  <a:gd name="connsiteY2" fmla="*/ 3295492 h 4691892"/>
                  <a:gd name="connsiteX3" fmla="*/ 418040 w 780661"/>
                  <a:gd name="connsiteY3" fmla="*/ 4691892 h 4691892"/>
                  <a:gd name="connsiteX0" fmla="*/ 585744 w 780661"/>
                  <a:gd name="connsiteY0" fmla="*/ 4132255 h 4132255"/>
                  <a:gd name="connsiteX1" fmla="*/ 0 w 780661"/>
                  <a:gd name="connsiteY1" fmla="*/ 0 h 4132255"/>
                  <a:gd name="connsiteX2" fmla="*/ 780661 w 780661"/>
                  <a:gd name="connsiteY2" fmla="*/ 3295492 h 4132255"/>
                  <a:gd name="connsiteX3" fmla="*/ 585744 w 780661"/>
                  <a:gd name="connsiteY3" fmla="*/ 4132255 h 4132255"/>
                  <a:gd name="connsiteX0" fmla="*/ 580081 w 780661"/>
                  <a:gd name="connsiteY0" fmla="*/ 4173719 h 4173719"/>
                  <a:gd name="connsiteX1" fmla="*/ 0 w 780661"/>
                  <a:gd name="connsiteY1" fmla="*/ 0 h 4173719"/>
                  <a:gd name="connsiteX2" fmla="*/ 780661 w 780661"/>
                  <a:gd name="connsiteY2" fmla="*/ 3295492 h 4173719"/>
                  <a:gd name="connsiteX3" fmla="*/ 580081 w 780661"/>
                  <a:gd name="connsiteY3" fmla="*/ 4173719 h 4173719"/>
                  <a:gd name="connsiteX0" fmla="*/ 623429 w 824009"/>
                  <a:gd name="connsiteY0" fmla="*/ 2433283 h 2433283"/>
                  <a:gd name="connsiteX1" fmla="*/ 0 w 824009"/>
                  <a:gd name="connsiteY1" fmla="*/ 0 h 2433283"/>
                  <a:gd name="connsiteX2" fmla="*/ 824009 w 824009"/>
                  <a:gd name="connsiteY2" fmla="*/ 1555056 h 2433283"/>
                  <a:gd name="connsiteX3" fmla="*/ 623429 w 824009"/>
                  <a:gd name="connsiteY3" fmla="*/ 2433283 h 2433283"/>
                  <a:gd name="connsiteX0" fmla="*/ 194202 w 394782"/>
                  <a:gd name="connsiteY0" fmla="*/ 2644050 h 2644050"/>
                  <a:gd name="connsiteX1" fmla="*/ 0 w 394782"/>
                  <a:gd name="connsiteY1" fmla="*/ 0 h 2644050"/>
                  <a:gd name="connsiteX2" fmla="*/ 394782 w 394782"/>
                  <a:gd name="connsiteY2" fmla="*/ 1765823 h 2644050"/>
                  <a:gd name="connsiteX3" fmla="*/ 194202 w 394782"/>
                  <a:gd name="connsiteY3" fmla="*/ 2644050 h 2644050"/>
                  <a:gd name="connsiteX0" fmla="*/ 594755 w 795335"/>
                  <a:gd name="connsiteY0" fmla="*/ 1629885 h 1629885"/>
                  <a:gd name="connsiteX1" fmla="*/ 0 w 795335"/>
                  <a:gd name="connsiteY1" fmla="*/ 0 h 1629885"/>
                  <a:gd name="connsiteX2" fmla="*/ 795335 w 795335"/>
                  <a:gd name="connsiteY2" fmla="*/ 751658 h 1629885"/>
                  <a:gd name="connsiteX3" fmla="*/ 594755 w 795335"/>
                  <a:gd name="connsiteY3" fmla="*/ 1629885 h 1629885"/>
                  <a:gd name="connsiteX0" fmla="*/ 179727 w 380307"/>
                  <a:gd name="connsiteY0" fmla="*/ 2706907 h 2706907"/>
                  <a:gd name="connsiteX1" fmla="*/ 0 w 380307"/>
                  <a:gd name="connsiteY1" fmla="*/ 0 h 2706907"/>
                  <a:gd name="connsiteX2" fmla="*/ 380307 w 380307"/>
                  <a:gd name="connsiteY2" fmla="*/ 1828680 h 2706907"/>
                  <a:gd name="connsiteX3" fmla="*/ 179727 w 380307"/>
                  <a:gd name="connsiteY3" fmla="*/ 2706907 h 270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307" h="2706907">
                    <a:moveTo>
                      <a:pt x="179727" y="2706907"/>
                    </a:moveTo>
                    <a:lnTo>
                      <a:pt x="0" y="0"/>
                    </a:lnTo>
                    <a:lnTo>
                      <a:pt x="380307" y="1828680"/>
                    </a:lnTo>
                    <a:lnTo>
                      <a:pt x="179727" y="270690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4C3F1">
                      <a:alpha val="60000"/>
                    </a:srgbClr>
                  </a:gs>
                  <a:gs pos="0">
                    <a:srgbClr val="90CEED"/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60"/>
              </a:p>
            </p:txBody>
          </p:sp>
          <p:sp>
            <p:nvSpPr>
              <p:cNvPr id="17" name="直角三角形 11">
                <a:extLst>
                  <a:ext uri="{FF2B5EF4-FFF2-40B4-BE49-F238E27FC236}">
                    <a16:creationId xmlns:a16="http://schemas.microsoft.com/office/drawing/2014/main" id="{7D8B9E34-B773-4F9D-A900-2554529FB7C4}"/>
                  </a:ext>
                </a:extLst>
              </p:cNvPr>
              <p:cNvSpPr/>
              <p:nvPr userDrawn="1"/>
            </p:nvSpPr>
            <p:spPr>
              <a:xfrm rot="5867245" flipH="1">
                <a:off x="3901511" y="2292107"/>
                <a:ext cx="511107" cy="2522620"/>
              </a:xfrm>
              <a:custGeom>
                <a:avLst/>
                <a:gdLst>
                  <a:gd name="connsiteX0" fmla="*/ 0 w 616713"/>
                  <a:gd name="connsiteY0" fmla="*/ 3502550 h 3502550"/>
                  <a:gd name="connsiteX1" fmla="*/ 0 w 616713"/>
                  <a:gd name="connsiteY1" fmla="*/ 0 h 3502550"/>
                  <a:gd name="connsiteX2" fmla="*/ 616713 w 616713"/>
                  <a:gd name="connsiteY2" fmla="*/ 3502550 h 3502550"/>
                  <a:gd name="connsiteX3" fmla="*/ 0 w 616713"/>
                  <a:gd name="connsiteY3" fmla="*/ 3502550 h 3502550"/>
                  <a:gd name="connsiteX0" fmla="*/ 349858 w 966571"/>
                  <a:gd name="connsiteY0" fmla="*/ 3470745 h 3470745"/>
                  <a:gd name="connsiteX1" fmla="*/ 0 w 966571"/>
                  <a:gd name="connsiteY1" fmla="*/ 0 h 3470745"/>
                  <a:gd name="connsiteX2" fmla="*/ 966571 w 966571"/>
                  <a:gd name="connsiteY2" fmla="*/ 3470745 h 3470745"/>
                  <a:gd name="connsiteX3" fmla="*/ 349858 w 966571"/>
                  <a:gd name="connsiteY3" fmla="*/ 3470745 h 3470745"/>
                  <a:gd name="connsiteX0" fmla="*/ 0 w 616713"/>
                  <a:gd name="connsiteY0" fmla="*/ 3279914 h 3279914"/>
                  <a:gd name="connsiteX1" fmla="*/ 119269 w 616713"/>
                  <a:gd name="connsiteY1" fmla="*/ 0 h 3279914"/>
                  <a:gd name="connsiteX2" fmla="*/ 616713 w 616713"/>
                  <a:gd name="connsiteY2" fmla="*/ 3279914 h 3279914"/>
                  <a:gd name="connsiteX3" fmla="*/ 0 w 616713"/>
                  <a:gd name="connsiteY3" fmla="*/ 3279914 h 3279914"/>
                  <a:gd name="connsiteX0" fmla="*/ 341906 w 958619"/>
                  <a:gd name="connsiteY0" fmla="*/ 3279914 h 3279914"/>
                  <a:gd name="connsiteX1" fmla="*/ 0 w 958619"/>
                  <a:gd name="connsiteY1" fmla="*/ 0 h 3279914"/>
                  <a:gd name="connsiteX2" fmla="*/ 958619 w 958619"/>
                  <a:gd name="connsiteY2" fmla="*/ 3279914 h 3279914"/>
                  <a:gd name="connsiteX3" fmla="*/ 341906 w 958619"/>
                  <a:gd name="connsiteY3" fmla="*/ 3279914 h 3279914"/>
                  <a:gd name="connsiteX0" fmla="*/ 421419 w 958619"/>
                  <a:gd name="connsiteY0" fmla="*/ 3295817 h 3295817"/>
                  <a:gd name="connsiteX1" fmla="*/ 0 w 958619"/>
                  <a:gd name="connsiteY1" fmla="*/ 0 h 3295817"/>
                  <a:gd name="connsiteX2" fmla="*/ 958619 w 958619"/>
                  <a:gd name="connsiteY2" fmla="*/ 3279914 h 3295817"/>
                  <a:gd name="connsiteX3" fmla="*/ 421419 w 958619"/>
                  <a:gd name="connsiteY3" fmla="*/ 3295817 h 3295817"/>
                  <a:gd name="connsiteX0" fmla="*/ 405517 w 958619"/>
                  <a:gd name="connsiteY0" fmla="*/ 3295817 h 3295817"/>
                  <a:gd name="connsiteX1" fmla="*/ 0 w 958619"/>
                  <a:gd name="connsiteY1" fmla="*/ 0 h 3295817"/>
                  <a:gd name="connsiteX2" fmla="*/ 958619 w 958619"/>
                  <a:gd name="connsiteY2" fmla="*/ 3279914 h 3295817"/>
                  <a:gd name="connsiteX3" fmla="*/ 405517 w 958619"/>
                  <a:gd name="connsiteY3" fmla="*/ 3295817 h 3295817"/>
                  <a:gd name="connsiteX0" fmla="*/ 384252 w 937354"/>
                  <a:gd name="connsiteY0" fmla="*/ 3258603 h 3258603"/>
                  <a:gd name="connsiteX1" fmla="*/ 0 w 937354"/>
                  <a:gd name="connsiteY1" fmla="*/ 0 h 3258603"/>
                  <a:gd name="connsiteX2" fmla="*/ 937354 w 937354"/>
                  <a:gd name="connsiteY2" fmla="*/ 3242700 h 3258603"/>
                  <a:gd name="connsiteX3" fmla="*/ 384252 w 937354"/>
                  <a:gd name="connsiteY3" fmla="*/ 3258603 h 3258603"/>
                  <a:gd name="connsiteX0" fmla="*/ 405517 w 958619"/>
                  <a:gd name="connsiteY0" fmla="*/ 3253287 h 3253287"/>
                  <a:gd name="connsiteX1" fmla="*/ 0 w 958619"/>
                  <a:gd name="connsiteY1" fmla="*/ 0 h 3253287"/>
                  <a:gd name="connsiteX2" fmla="*/ 958619 w 958619"/>
                  <a:gd name="connsiteY2" fmla="*/ 3237384 h 3253287"/>
                  <a:gd name="connsiteX3" fmla="*/ 405517 w 958619"/>
                  <a:gd name="connsiteY3" fmla="*/ 3253287 h 3253287"/>
                  <a:gd name="connsiteX0" fmla="*/ 405517 w 958619"/>
                  <a:gd name="connsiteY0" fmla="*/ 3242655 h 3242655"/>
                  <a:gd name="connsiteX1" fmla="*/ 0 w 958619"/>
                  <a:gd name="connsiteY1" fmla="*/ 0 h 3242655"/>
                  <a:gd name="connsiteX2" fmla="*/ 958619 w 958619"/>
                  <a:gd name="connsiteY2" fmla="*/ 3237384 h 3242655"/>
                  <a:gd name="connsiteX3" fmla="*/ 405517 w 958619"/>
                  <a:gd name="connsiteY3" fmla="*/ 3242655 h 3242655"/>
                  <a:gd name="connsiteX0" fmla="*/ 618168 w 958619"/>
                  <a:gd name="connsiteY0" fmla="*/ 3178859 h 3237384"/>
                  <a:gd name="connsiteX1" fmla="*/ 0 w 958619"/>
                  <a:gd name="connsiteY1" fmla="*/ 0 h 3237384"/>
                  <a:gd name="connsiteX2" fmla="*/ 958619 w 958619"/>
                  <a:gd name="connsiteY2" fmla="*/ 3237384 h 3237384"/>
                  <a:gd name="connsiteX3" fmla="*/ 618168 w 958619"/>
                  <a:gd name="connsiteY3" fmla="*/ 3178859 h 3237384"/>
                  <a:gd name="connsiteX0" fmla="*/ 400201 w 958619"/>
                  <a:gd name="connsiteY0" fmla="*/ 3242654 h 3242654"/>
                  <a:gd name="connsiteX1" fmla="*/ 0 w 958619"/>
                  <a:gd name="connsiteY1" fmla="*/ 0 h 3242654"/>
                  <a:gd name="connsiteX2" fmla="*/ 958619 w 958619"/>
                  <a:gd name="connsiteY2" fmla="*/ 3237384 h 3242654"/>
                  <a:gd name="connsiteX3" fmla="*/ 400201 w 958619"/>
                  <a:gd name="connsiteY3" fmla="*/ 3242654 h 3242654"/>
                  <a:gd name="connsiteX0" fmla="*/ 415676 w 974094"/>
                  <a:gd name="connsiteY0" fmla="*/ 3649403 h 3649403"/>
                  <a:gd name="connsiteX1" fmla="*/ 0 w 974094"/>
                  <a:gd name="connsiteY1" fmla="*/ 0 h 3649403"/>
                  <a:gd name="connsiteX2" fmla="*/ 974094 w 974094"/>
                  <a:gd name="connsiteY2" fmla="*/ 3644133 h 3649403"/>
                  <a:gd name="connsiteX3" fmla="*/ 415676 w 974094"/>
                  <a:gd name="connsiteY3" fmla="*/ 3649403 h 3649403"/>
                  <a:gd name="connsiteX0" fmla="*/ 222243 w 780661"/>
                  <a:gd name="connsiteY0" fmla="*/ 3291077 h 3291077"/>
                  <a:gd name="connsiteX1" fmla="*/ 0 w 780661"/>
                  <a:gd name="connsiteY1" fmla="*/ 0 h 3291077"/>
                  <a:gd name="connsiteX2" fmla="*/ 780661 w 780661"/>
                  <a:gd name="connsiteY2" fmla="*/ 3285807 h 3291077"/>
                  <a:gd name="connsiteX3" fmla="*/ 222243 w 780661"/>
                  <a:gd name="connsiteY3" fmla="*/ 3291077 h 3291077"/>
                  <a:gd name="connsiteX0" fmla="*/ 222243 w 771866"/>
                  <a:gd name="connsiteY0" fmla="*/ 3291077 h 3314861"/>
                  <a:gd name="connsiteX1" fmla="*/ 0 w 771866"/>
                  <a:gd name="connsiteY1" fmla="*/ 0 h 3314861"/>
                  <a:gd name="connsiteX2" fmla="*/ 771866 w 771866"/>
                  <a:gd name="connsiteY2" fmla="*/ 3314861 h 3314861"/>
                  <a:gd name="connsiteX3" fmla="*/ 222243 w 771866"/>
                  <a:gd name="connsiteY3" fmla="*/ 3291077 h 3314861"/>
                  <a:gd name="connsiteX0" fmla="*/ 222243 w 780661"/>
                  <a:gd name="connsiteY0" fmla="*/ 3291077 h 3295492"/>
                  <a:gd name="connsiteX1" fmla="*/ 0 w 780661"/>
                  <a:gd name="connsiteY1" fmla="*/ 0 h 3295492"/>
                  <a:gd name="connsiteX2" fmla="*/ 780661 w 780661"/>
                  <a:gd name="connsiteY2" fmla="*/ 3295492 h 3295492"/>
                  <a:gd name="connsiteX3" fmla="*/ 222243 w 780661"/>
                  <a:gd name="connsiteY3" fmla="*/ 3291077 h 3295492"/>
                  <a:gd name="connsiteX0" fmla="*/ 418040 w 780661"/>
                  <a:gd name="connsiteY0" fmla="*/ 4691892 h 4691892"/>
                  <a:gd name="connsiteX1" fmla="*/ 0 w 780661"/>
                  <a:gd name="connsiteY1" fmla="*/ 0 h 4691892"/>
                  <a:gd name="connsiteX2" fmla="*/ 780661 w 780661"/>
                  <a:gd name="connsiteY2" fmla="*/ 3295492 h 4691892"/>
                  <a:gd name="connsiteX3" fmla="*/ 418040 w 780661"/>
                  <a:gd name="connsiteY3" fmla="*/ 4691892 h 4691892"/>
                  <a:gd name="connsiteX0" fmla="*/ 585744 w 780661"/>
                  <a:gd name="connsiteY0" fmla="*/ 4132255 h 4132255"/>
                  <a:gd name="connsiteX1" fmla="*/ 0 w 780661"/>
                  <a:gd name="connsiteY1" fmla="*/ 0 h 4132255"/>
                  <a:gd name="connsiteX2" fmla="*/ 780661 w 780661"/>
                  <a:gd name="connsiteY2" fmla="*/ 3295492 h 4132255"/>
                  <a:gd name="connsiteX3" fmla="*/ 585744 w 780661"/>
                  <a:gd name="connsiteY3" fmla="*/ 4132255 h 4132255"/>
                  <a:gd name="connsiteX0" fmla="*/ 580081 w 780661"/>
                  <a:gd name="connsiteY0" fmla="*/ 4173719 h 4173719"/>
                  <a:gd name="connsiteX1" fmla="*/ 0 w 780661"/>
                  <a:gd name="connsiteY1" fmla="*/ 0 h 4173719"/>
                  <a:gd name="connsiteX2" fmla="*/ 780661 w 780661"/>
                  <a:gd name="connsiteY2" fmla="*/ 3295492 h 4173719"/>
                  <a:gd name="connsiteX3" fmla="*/ 580081 w 780661"/>
                  <a:gd name="connsiteY3" fmla="*/ 4173719 h 4173719"/>
                  <a:gd name="connsiteX0" fmla="*/ 623429 w 824009"/>
                  <a:gd name="connsiteY0" fmla="*/ 2433283 h 2433283"/>
                  <a:gd name="connsiteX1" fmla="*/ 0 w 824009"/>
                  <a:gd name="connsiteY1" fmla="*/ 0 h 2433283"/>
                  <a:gd name="connsiteX2" fmla="*/ 824009 w 824009"/>
                  <a:gd name="connsiteY2" fmla="*/ 1555056 h 2433283"/>
                  <a:gd name="connsiteX3" fmla="*/ 623429 w 824009"/>
                  <a:gd name="connsiteY3" fmla="*/ 2433283 h 2433283"/>
                  <a:gd name="connsiteX0" fmla="*/ 194202 w 394782"/>
                  <a:gd name="connsiteY0" fmla="*/ 2644050 h 2644050"/>
                  <a:gd name="connsiteX1" fmla="*/ 0 w 394782"/>
                  <a:gd name="connsiteY1" fmla="*/ 0 h 2644050"/>
                  <a:gd name="connsiteX2" fmla="*/ 394782 w 394782"/>
                  <a:gd name="connsiteY2" fmla="*/ 1765823 h 2644050"/>
                  <a:gd name="connsiteX3" fmla="*/ 194202 w 394782"/>
                  <a:gd name="connsiteY3" fmla="*/ 2644050 h 2644050"/>
                  <a:gd name="connsiteX0" fmla="*/ 594755 w 795335"/>
                  <a:gd name="connsiteY0" fmla="*/ 1629885 h 1629885"/>
                  <a:gd name="connsiteX1" fmla="*/ 0 w 795335"/>
                  <a:gd name="connsiteY1" fmla="*/ 0 h 1629885"/>
                  <a:gd name="connsiteX2" fmla="*/ 795335 w 795335"/>
                  <a:gd name="connsiteY2" fmla="*/ 751658 h 1629885"/>
                  <a:gd name="connsiteX3" fmla="*/ 594755 w 795335"/>
                  <a:gd name="connsiteY3" fmla="*/ 1629885 h 1629885"/>
                  <a:gd name="connsiteX0" fmla="*/ 179727 w 380307"/>
                  <a:gd name="connsiteY0" fmla="*/ 2706907 h 2706907"/>
                  <a:gd name="connsiteX1" fmla="*/ 0 w 380307"/>
                  <a:gd name="connsiteY1" fmla="*/ 0 h 2706907"/>
                  <a:gd name="connsiteX2" fmla="*/ 380307 w 380307"/>
                  <a:gd name="connsiteY2" fmla="*/ 1828680 h 2706907"/>
                  <a:gd name="connsiteX3" fmla="*/ 179727 w 380307"/>
                  <a:gd name="connsiteY3" fmla="*/ 2706907 h 2706907"/>
                  <a:gd name="connsiteX0" fmla="*/ 36355 w 236935"/>
                  <a:gd name="connsiteY0" fmla="*/ 1516423 h 1516423"/>
                  <a:gd name="connsiteX1" fmla="*/ 0 w 236935"/>
                  <a:gd name="connsiteY1" fmla="*/ 0 h 1516423"/>
                  <a:gd name="connsiteX2" fmla="*/ 236935 w 236935"/>
                  <a:gd name="connsiteY2" fmla="*/ 638196 h 1516423"/>
                  <a:gd name="connsiteX3" fmla="*/ 36355 w 236935"/>
                  <a:gd name="connsiteY3" fmla="*/ 1516423 h 151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935" h="1516423">
                    <a:moveTo>
                      <a:pt x="36355" y="1516423"/>
                    </a:moveTo>
                    <a:lnTo>
                      <a:pt x="0" y="0"/>
                    </a:lnTo>
                    <a:lnTo>
                      <a:pt x="236935" y="638196"/>
                    </a:lnTo>
                    <a:lnTo>
                      <a:pt x="36355" y="1516423"/>
                    </a:lnTo>
                    <a:close/>
                  </a:path>
                </a:pathLst>
              </a:custGeom>
              <a:gradFill flip="none" rotWithShape="1">
                <a:gsLst>
                  <a:gs pos="5000">
                    <a:srgbClr val="3FB7ED">
                      <a:alpha val="39000"/>
                    </a:srgbClr>
                  </a:gs>
                  <a:gs pos="100000">
                    <a:srgbClr val="3FB7ED">
                      <a:alpha val="39000"/>
                    </a:srgb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6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702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93B85B92-6999-54FA-9A8A-74F27B574633}"/>
              </a:ext>
            </a:extLst>
          </p:cNvPr>
          <p:cNvSpPr/>
          <p:nvPr userDrawn="1"/>
        </p:nvSpPr>
        <p:spPr>
          <a:xfrm>
            <a:off x="0" y="1"/>
            <a:ext cx="2008202" cy="328114"/>
          </a:xfrm>
          <a:custGeom>
            <a:avLst/>
            <a:gdLst>
              <a:gd name="connsiteX0" fmla="*/ 0 w 1860606"/>
              <a:gd name="connsiteY0" fmla="*/ 0 h 297659"/>
              <a:gd name="connsiteX1" fmla="*/ 1860606 w 1860606"/>
              <a:gd name="connsiteY1" fmla="*/ 0 h 297659"/>
              <a:gd name="connsiteX2" fmla="*/ 1860606 w 1860606"/>
              <a:gd name="connsiteY2" fmla="*/ 297659 h 297659"/>
              <a:gd name="connsiteX3" fmla="*/ 0 w 1860606"/>
              <a:gd name="connsiteY3" fmla="*/ 297659 h 297659"/>
              <a:gd name="connsiteX4" fmla="*/ 0 w 1860606"/>
              <a:gd name="connsiteY4" fmla="*/ 0 h 297659"/>
              <a:gd name="connsiteX0" fmla="*/ 0 w 1860606"/>
              <a:gd name="connsiteY0" fmla="*/ 0 h 297659"/>
              <a:gd name="connsiteX1" fmla="*/ 1860606 w 1860606"/>
              <a:gd name="connsiteY1" fmla="*/ 0 h 297659"/>
              <a:gd name="connsiteX2" fmla="*/ 1598212 w 1860606"/>
              <a:gd name="connsiteY2" fmla="*/ 297659 h 297659"/>
              <a:gd name="connsiteX3" fmla="*/ 0 w 1860606"/>
              <a:gd name="connsiteY3" fmla="*/ 297659 h 297659"/>
              <a:gd name="connsiteX4" fmla="*/ 0 w 1860606"/>
              <a:gd name="connsiteY4" fmla="*/ 0 h 29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606" h="297659">
                <a:moveTo>
                  <a:pt x="0" y="0"/>
                </a:moveTo>
                <a:lnTo>
                  <a:pt x="1860606" y="0"/>
                </a:lnTo>
                <a:lnTo>
                  <a:pt x="1598212" y="297659"/>
                </a:lnTo>
                <a:lnTo>
                  <a:pt x="0" y="29765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54C3F1">
                  <a:alpha val="60000"/>
                </a:srgbClr>
              </a:gs>
              <a:gs pos="99000">
                <a:srgbClr val="336AA9"/>
              </a:gs>
              <a:gs pos="78000">
                <a:srgbClr val="54C3F1"/>
              </a:gs>
              <a:gs pos="100000">
                <a:srgbClr val="1C2B76">
                  <a:alpha val="62000"/>
                </a:srgb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/>
              <a:t>Hyogo Prefecture</a:t>
            </a:r>
            <a:endParaRPr kumimoji="1" lang="ja-JP" altLang="en-US" sz="1000" b="1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343E82C-B68F-3FAC-E480-20560C655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732" y="1906291"/>
            <a:ext cx="2991173" cy="420004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05C125A-2EC9-8C6D-763F-34AD4C573132}"/>
              </a:ext>
            </a:extLst>
          </p:cNvPr>
          <p:cNvSpPr/>
          <p:nvPr userDrawn="1"/>
        </p:nvSpPr>
        <p:spPr>
          <a:xfrm>
            <a:off x="-325464" y="7327197"/>
            <a:ext cx="11181017" cy="371960"/>
          </a:xfrm>
          <a:prstGeom prst="rect">
            <a:avLst/>
          </a:prstGeom>
          <a:gradFill>
            <a:gsLst>
              <a:gs pos="0">
                <a:srgbClr val="96DBF6"/>
              </a:gs>
              <a:gs pos="51000">
                <a:srgbClr val="6ECDF3"/>
              </a:gs>
              <a:gs pos="100000">
                <a:srgbClr val="6882A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809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50000"/>
        </a:lnSpc>
        <a:spcBef>
          <a:spcPts val="1102"/>
        </a:spcBef>
        <a:buFont typeface="Arial" panose="020B0604020202020204" pitchFamily="34" charset="0"/>
        <a:buNone/>
        <a:defRPr kumimoji="1" sz="900" b="1" kern="1200">
          <a:solidFill>
            <a:schemeClr val="bg1">
              <a:lumMod val="65000"/>
            </a:schemeClr>
          </a:solidFill>
          <a:latin typeface="+mn-ea"/>
          <a:ea typeface="+mn-ea"/>
          <a:cs typeface="+mn-cs"/>
        </a:defRPr>
      </a:lvl1pPr>
      <a:lvl2pPr marL="503971" indent="0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kumimoji="1" sz="900" kern="1200">
          <a:solidFill>
            <a:schemeClr val="tx1"/>
          </a:solidFill>
          <a:latin typeface="+mn-ea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900" kern="1200">
          <a:solidFill>
            <a:schemeClr val="tx1"/>
          </a:solidFill>
          <a:latin typeface="+mn-ea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900" kern="1200">
          <a:solidFill>
            <a:schemeClr val="tx1"/>
          </a:solidFill>
          <a:latin typeface="+mn-ea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900" kern="1200">
          <a:solidFill>
            <a:schemeClr val="tx1"/>
          </a:solidFill>
          <a:latin typeface="+mn-ea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  <a:alpha val="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9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27BBF586-16FF-EA02-85BC-FE57C9BE5DDC}"/>
              </a:ext>
            </a:extLst>
          </p:cNvPr>
          <p:cNvSpPr/>
          <p:nvPr userDrawn="1"/>
        </p:nvSpPr>
        <p:spPr>
          <a:xfrm rot="10800000">
            <a:off x="7932145" y="0"/>
            <a:ext cx="2759668" cy="1244906"/>
          </a:xfrm>
          <a:prstGeom prst="rtTriangle">
            <a:avLst/>
          </a:prstGeom>
          <a:gradFill>
            <a:gsLst>
              <a:gs pos="0">
                <a:srgbClr val="73CBF3"/>
              </a:gs>
              <a:gs pos="72000">
                <a:srgbClr val="44ADDE"/>
              </a:gs>
              <a:gs pos="100000">
                <a:srgbClr val="2C76AE">
                  <a:lumMod val="55000"/>
                  <a:lumOff val="45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8A18CB1B-2666-396E-C218-817F58FDC070}"/>
              </a:ext>
            </a:extLst>
          </p:cNvPr>
          <p:cNvSpPr/>
          <p:nvPr userDrawn="1"/>
        </p:nvSpPr>
        <p:spPr>
          <a:xfrm rot="10800000">
            <a:off x="8753922" y="-357"/>
            <a:ext cx="1937891" cy="1608820"/>
          </a:xfrm>
          <a:prstGeom prst="rtTriangle">
            <a:avLst/>
          </a:prstGeom>
          <a:gradFill>
            <a:gsLst>
              <a:gs pos="0">
                <a:srgbClr val="73CBF3">
                  <a:lumMod val="45000"/>
                  <a:lumOff val="55000"/>
                </a:srgbClr>
              </a:gs>
              <a:gs pos="44000">
                <a:srgbClr val="44ADDE">
                  <a:lumMod val="92000"/>
                </a:srgbClr>
              </a:gs>
              <a:gs pos="100000">
                <a:srgbClr val="2C76AE">
                  <a:lumMod val="90000"/>
                  <a:lumOff val="1000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A3600A2-0833-00C8-FCA5-0074C7C7FC55}"/>
              </a:ext>
            </a:extLst>
          </p:cNvPr>
          <p:cNvSpPr/>
          <p:nvPr userDrawn="1"/>
        </p:nvSpPr>
        <p:spPr>
          <a:xfrm>
            <a:off x="9311979" y="0"/>
            <a:ext cx="1379834" cy="1156771"/>
          </a:xfrm>
          <a:custGeom>
            <a:avLst/>
            <a:gdLst>
              <a:gd name="connsiteX0" fmla="*/ 0 w 936434"/>
              <a:gd name="connsiteY0" fmla="*/ 0 h 936434"/>
              <a:gd name="connsiteX1" fmla="*/ 936434 w 936434"/>
              <a:gd name="connsiteY1" fmla="*/ 0 h 936434"/>
              <a:gd name="connsiteX2" fmla="*/ 936434 w 936434"/>
              <a:gd name="connsiteY2" fmla="*/ 936434 h 936434"/>
              <a:gd name="connsiteX3" fmla="*/ 0 w 936434"/>
              <a:gd name="connsiteY3" fmla="*/ 936434 h 936434"/>
              <a:gd name="connsiteX4" fmla="*/ 0 w 936434"/>
              <a:gd name="connsiteY4" fmla="*/ 0 h 936434"/>
              <a:gd name="connsiteX0" fmla="*/ 0 w 1355075"/>
              <a:gd name="connsiteY0" fmla="*/ 0 h 936434"/>
              <a:gd name="connsiteX1" fmla="*/ 1355075 w 1355075"/>
              <a:gd name="connsiteY1" fmla="*/ 0 h 936434"/>
              <a:gd name="connsiteX2" fmla="*/ 1355075 w 1355075"/>
              <a:gd name="connsiteY2" fmla="*/ 936434 h 936434"/>
              <a:gd name="connsiteX3" fmla="*/ 418641 w 1355075"/>
              <a:gd name="connsiteY3" fmla="*/ 936434 h 936434"/>
              <a:gd name="connsiteX4" fmla="*/ 0 w 1355075"/>
              <a:gd name="connsiteY4" fmla="*/ 0 h 936434"/>
              <a:gd name="connsiteX0" fmla="*/ 0 w 1465244"/>
              <a:gd name="connsiteY0" fmla="*/ 0 h 1311007"/>
              <a:gd name="connsiteX1" fmla="*/ 1355075 w 1465244"/>
              <a:gd name="connsiteY1" fmla="*/ 0 h 1311007"/>
              <a:gd name="connsiteX2" fmla="*/ 1465244 w 1465244"/>
              <a:gd name="connsiteY2" fmla="*/ 1311007 h 1311007"/>
              <a:gd name="connsiteX3" fmla="*/ 418641 w 1465244"/>
              <a:gd name="connsiteY3" fmla="*/ 936434 h 1311007"/>
              <a:gd name="connsiteX4" fmla="*/ 0 w 1465244"/>
              <a:gd name="connsiteY4" fmla="*/ 0 h 1311007"/>
              <a:gd name="connsiteX0" fmla="*/ 0 w 1465244"/>
              <a:gd name="connsiteY0" fmla="*/ 0 h 1311007"/>
              <a:gd name="connsiteX1" fmla="*/ 1355075 w 1465244"/>
              <a:gd name="connsiteY1" fmla="*/ 0 h 1311007"/>
              <a:gd name="connsiteX2" fmla="*/ 1465244 w 1465244"/>
              <a:gd name="connsiteY2" fmla="*/ 1311007 h 1311007"/>
              <a:gd name="connsiteX3" fmla="*/ 826265 w 1465244"/>
              <a:gd name="connsiteY3" fmla="*/ 1145754 h 1311007"/>
              <a:gd name="connsiteX4" fmla="*/ 0 w 1465244"/>
              <a:gd name="connsiteY4" fmla="*/ 0 h 1311007"/>
              <a:gd name="connsiteX0" fmla="*/ 0 w 1586430"/>
              <a:gd name="connsiteY0" fmla="*/ 0 h 1322024"/>
              <a:gd name="connsiteX1" fmla="*/ 1355075 w 1586430"/>
              <a:gd name="connsiteY1" fmla="*/ 0 h 1322024"/>
              <a:gd name="connsiteX2" fmla="*/ 1586430 w 1586430"/>
              <a:gd name="connsiteY2" fmla="*/ 1322024 h 1322024"/>
              <a:gd name="connsiteX3" fmla="*/ 826265 w 1586430"/>
              <a:gd name="connsiteY3" fmla="*/ 1145754 h 1322024"/>
              <a:gd name="connsiteX4" fmla="*/ 0 w 1586430"/>
              <a:gd name="connsiteY4" fmla="*/ 0 h 1322024"/>
              <a:gd name="connsiteX0" fmla="*/ 0 w 1586430"/>
              <a:gd name="connsiteY0" fmla="*/ 0 h 1322024"/>
              <a:gd name="connsiteX1" fmla="*/ 1355075 w 1586430"/>
              <a:gd name="connsiteY1" fmla="*/ 0 h 1322024"/>
              <a:gd name="connsiteX2" fmla="*/ 1586430 w 1586430"/>
              <a:gd name="connsiteY2" fmla="*/ 1322024 h 1322024"/>
              <a:gd name="connsiteX3" fmla="*/ 815248 w 1586430"/>
              <a:gd name="connsiteY3" fmla="*/ 1156771 h 1322024"/>
              <a:gd name="connsiteX4" fmla="*/ 0 w 1586430"/>
              <a:gd name="connsiteY4" fmla="*/ 0 h 1322024"/>
              <a:gd name="connsiteX0" fmla="*/ 0 w 1586430"/>
              <a:gd name="connsiteY0" fmla="*/ 0 h 1322024"/>
              <a:gd name="connsiteX1" fmla="*/ 1355075 w 1586430"/>
              <a:gd name="connsiteY1" fmla="*/ 0 h 1322024"/>
              <a:gd name="connsiteX2" fmla="*/ 1586430 w 1586430"/>
              <a:gd name="connsiteY2" fmla="*/ 1322024 h 1322024"/>
              <a:gd name="connsiteX3" fmla="*/ 771444 w 1586430"/>
              <a:gd name="connsiteY3" fmla="*/ 1145886 h 1322024"/>
              <a:gd name="connsiteX4" fmla="*/ 0 w 1586430"/>
              <a:gd name="connsiteY4" fmla="*/ 0 h 132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6430" h="1322024">
                <a:moveTo>
                  <a:pt x="0" y="0"/>
                </a:moveTo>
                <a:lnTo>
                  <a:pt x="1355075" y="0"/>
                </a:lnTo>
                <a:lnTo>
                  <a:pt x="1586430" y="1322024"/>
                </a:lnTo>
                <a:lnTo>
                  <a:pt x="771444" y="11458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3CBF3">
                  <a:alpha val="0"/>
                </a:srgbClr>
              </a:gs>
              <a:gs pos="44000">
                <a:srgbClr val="44ADDE">
                  <a:alpha val="60000"/>
                </a:srgbClr>
              </a:gs>
              <a:gs pos="100000">
                <a:srgbClr val="2C76AE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直角三角形 21">
            <a:extLst>
              <a:ext uri="{FF2B5EF4-FFF2-40B4-BE49-F238E27FC236}">
                <a16:creationId xmlns:a16="http://schemas.microsoft.com/office/drawing/2014/main" id="{35254778-A53A-8E61-546B-B451F41128C3}"/>
              </a:ext>
            </a:extLst>
          </p:cNvPr>
          <p:cNvSpPr/>
          <p:nvPr userDrawn="1"/>
        </p:nvSpPr>
        <p:spPr>
          <a:xfrm>
            <a:off x="-26126" y="5800363"/>
            <a:ext cx="1937891" cy="1608820"/>
          </a:xfrm>
          <a:prstGeom prst="rtTriangle">
            <a:avLst/>
          </a:prstGeom>
          <a:gradFill>
            <a:gsLst>
              <a:gs pos="0">
                <a:srgbClr val="73CBF3"/>
              </a:gs>
              <a:gs pos="44000">
                <a:srgbClr val="44ADDE"/>
              </a:gs>
              <a:gs pos="100000">
                <a:srgbClr val="2C76AE">
                  <a:lumMod val="0"/>
                  <a:lumOff val="100000"/>
                </a:srgbClr>
              </a:gs>
            </a:gsLst>
            <a:lin ang="186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DD09D415-D2BF-6F7A-CCD8-169698A63E1F}"/>
              </a:ext>
            </a:extLst>
          </p:cNvPr>
          <p:cNvSpPr/>
          <p:nvPr userDrawn="1"/>
        </p:nvSpPr>
        <p:spPr>
          <a:xfrm>
            <a:off x="-26126" y="6327832"/>
            <a:ext cx="2759668" cy="1244906"/>
          </a:xfrm>
          <a:prstGeom prst="rtTriangle">
            <a:avLst/>
          </a:prstGeom>
          <a:gradFill>
            <a:gsLst>
              <a:gs pos="0">
                <a:srgbClr val="73CBF3"/>
              </a:gs>
              <a:gs pos="52000">
                <a:srgbClr val="44ADDE"/>
              </a:gs>
              <a:gs pos="100000">
                <a:srgbClr val="2C76AE">
                  <a:lumMod val="46000"/>
                  <a:lumOff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19">
            <a:extLst>
              <a:ext uri="{FF2B5EF4-FFF2-40B4-BE49-F238E27FC236}">
                <a16:creationId xmlns:a16="http://schemas.microsoft.com/office/drawing/2014/main" id="{13C70423-9A55-676E-A38F-3771DCE9D391}"/>
              </a:ext>
            </a:extLst>
          </p:cNvPr>
          <p:cNvSpPr/>
          <p:nvPr userDrawn="1"/>
        </p:nvSpPr>
        <p:spPr>
          <a:xfrm rot="10800000">
            <a:off x="-281903" y="6224646"/>
            <a:ext cx="2033930" cy="1451275"/>
          </a:xfrm>
          <a:custGeom>
            <a:avLst/>
            <a:gdLst>
              <a:gd name="connsiteX0" fmla="*/ 0 w 936434"/>
              <a:gd name="connsiteY0" fmla="*/ 0 h 936434"/>
              <a:gd name="connsiteX1" fmla="*/ 936434 w 936434"/>
              <a:gd name="connsiteY1" fmla="*/ 0 h 936434"/>
              <a:gd name="connsiteX2" fmla="*/ 936434 w 936434"/>
              <a:gd name="connsiteY2" fmla="*/ 936434 h 936434"/>
              <a:gd name="connsiteX3" fmla="*/ 0 w 936434"/>
              <a:gd name="connsiteY3" fmla="*/ 936434 h 936434"/>
              <a:gd name="connsiteX4" fmla="*/ 0 w 936434"/>
              <a:gd name="connsiteY4" fmla="*/ 0 h 936434"/>
              <a:gd name="connsiteX0" fmla="*/ 0 w 1355075"/>
              <a:gd name="connsiteY0" fmla="*/ 0 h 936434"/>
              <a:gd name="connsiteX1" fmla="*/ 1355075 w 1355075"/>
              <a:gd name="connsiteY1" fmla="*/ 0 h 936434"/>
              <a:gd name="connsiteX2" fmla="*/ 1355075 w 1355075"/>
              <a:gd name="connsiteY2" fmla="*/ 936434 h 936434"/>
              <a:gd name="connsiteX3" fmla="*/ 418641 w 1355075"/>
              <a:gd name="connsiteY3" fmla="*/ 936434 h 936434"/>
              <a:gd name="connsiteX4" fmla="*/ 0 w 1355075"/>
              <a:gd name="connsiteY4" fmla="*/ 0 h 936434"/>
              <a:gd name="connsiteX0" fmla="*/ 0 w 1465244"/>
              <a:gd name="connsiteY0" fmla="*/ 0 h 1311007"/>
              <a:gd name="connsiteX1" fmla="*/ 1355075 w 1465244"/>
              <a:gd name="connsiteY1" fmla="*/ 0 h 1311007"/>
              <a:gd name="connsiteX2" fmla="*/ 1465244 w 1465244"/>
              <a:gd name="connsiteY2" fmla="*/ 1311007 h 1311007"/>
              <a:gd name="connsiteX3" fmla="*/ 418641 w 1465244"/>
              <a:gd name="connsiteY3" fmla="*/ 936434 h 1311007"/>
              <a:gd name="connsiteX4" fmla="*/ 0 w 1465244"/>
              <a:gd name="connsiteY4" fmla="*/ 0 h 1311007"/>
              <a:gd name="connsiteX0" fmla="*/ 0 w 1465244"/>
              <a:gd name="connsiteY0" fmla="*/ 0 h 1311007"/>
              <a:gd name="connsiteX1" fmla="*/ 1355075 w 1465244"/>
              <a:gd name="connsiteY1" fmla="*/ 0 h 1311007"/>
              <a:gd name="connsiteX2" fmla="*/ 1465244 w 1465244"/>
              <a:gd name="connsiteY2" fmla="*/ 1311007 h 1311007"/>
              <a:gd name="connsiteX3" fmla="*/ 826265 w 1465244"/>
              <a:gd name="connsiteY3" fmla="*/ 1145754 h 1311007"/>
              <a:gd name="connsiteX4" fmla="*/ 0 w 1465244"/>
              <a:gd name="connsiteY4" fmla="*/ 0 h 1311007"/>
              <a:gd name="connsiteX0" fmla="*/ 0 w 1586430"/>
              <a:gd name="connsiteY0" fmla="*/ 0 h 1322024"/>
              <a:gd name="connsiteX1" fmla="*/ 1355075 w 1586430"/>
              <a:gd name="connsiteY1" fmla="*/ 0 h 1322024"/>
              <a:gd name="connsiteX2" fmla="*/ 1586430 w 1586430"/>
              <a:gd name="connsiteY2" fmla="*/ 1322024 h 1322024"/>
              <a:gd name="connsiteX3" fmla="*/ 826265 w 1586430"/>
              <a:gd name="connsiteY3" fmla="*/ 1145754 h 1322024"/>
              <a:gd name="connsiteX4" fmla="*/ 0 w 1586430"/>
              <a:gd name="connsiteY4" fmla="*/ 0 h 1322024"/>
              <a:gd name="connsiteX0" fmla="*/ 0 w 1586430"/>
              <a:gd name="connsiteY0" fmla="*/ 0 h 1322024"/>
              <a:gd name="connsiteX1" fmla="*/ 1355075 w 1586430"/>
              <a:gd name="connsiteY1" fmla="*/ 0 h 1322024"/>
              <a:gd name="connsiteX2" fmla="*/ 1586430 w 1586430"/>
              <a:gd name="connsiteY2" fmla="*/ 1322024 h 1322024"/>
              <a:gd name="connsiteX3" fmla="*/ 815248 w 1586430"/>
              <a:gd name="connsiteY3" fmla="*/ 1156771 h 1322024"/>
              <a:gd name="connsiteX4" fmla="*/ 0 w 1586430"/>
              <a:gd name="connsiteY4" fmla="*/ 0 h 1322024"/>
              <a:gd name="connsiteX0" fmla="*/ 0 w 1586430"/>
              <a:gd name="connsiteY0" fmla="*/ 0 h 1322024"/>
              <a:gd name="connsiteX1" fmla="*/ 1355075 w 1586430"/>
              <a:gd name="connsiteY1" fmla="*/ 0 h 1322024"/>
              <a:gd name="connsiteX2" fmla="*/ 1586430 w 1586430"/>
              <a:gd name="connsiteY2" fmla="*/ 1322024 h 1322024"/>
              <a:gd name="connsiteX3" fmla="*/ 771444 w 1586430"/>
              <a:gd name="connsiteY3" fmla="*/ 1145886 h 1322024"/>
              <a:gd name="connsiteX4" fmla="*/ 0 w 1586430"/>
              <a:gd name="connsiteY4" fmla="*/ 0 h 132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6430" h="1322024">
                <a:moveTo>
                  <a:pt x="0" y="0"/>
                </a:moveTo>
                <a:lnTo>
                  <a:pt x="1355075" y="0"/>
                </a:lnTo>
                <a:lnTo>
                  <a:pt x="1586430" y="1322024"/>
                </a:lnTo>
                <a:lnTo>
                  <a:pt x="771444" y="11458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3CBF3">
                  <a:alpha val="0"/>
                </a:srgbClr>
              </a:gs>
              <a:gs pos="53000">
                <a:srgbClr val="44ADDE">
                  <a:alpha val="60000"/>
                </a:srgbClr>
              </a:gs>
              <a:gs pos="100000">
                <a:srgbClr val="2C76AE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73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6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4B49DB-DB61-4BB2-B857-94DBE47A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640" y="1042893"/>
            <a:ext cx="8945880" cy="2218468"/>
          </a:xfrm>
        </p:spPr>
        <p:txBody>
          <a:bodyPr>
            <a:normAutofit/>
          </a:bodyPr>
          <a:lstStyle/>
          <a:p>
            <a:r>
              <a:rPr kumimoji="1" lang="ja-JP" altLang="en-US" sz="3600" dirty="0"/>
              <a:t>兵庫県</a:t>
            </a:r>
            <a:r>
              <a:rPr lang="ja-JP" altLang="en-US" sz="3600" dirty="0"/>
              <a:t>における</a:t>
            </a:r>
            <a:r>
              <a:rPr kumimoji="1" lang="ja-JP" altLang="en-US" sz="3600" dirty="0"/>
              <a:t>災害廃棄物対策の取組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040A7D-4912-4547-85BD-9B7A893E5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476" y="3655860"/>
            <a:ext cx="8018860" cy="2093856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Calibri" panose="020F0502020204030204"/>
              </a:rPr>
              <a:t>阪神・淡路大震災から</a:t>
            </a:r>
            <a:r>
              <a:rPr lang="en-US" altLang="ja-JP" sz="2400" dirty="0">
                <a:latin typeface="Calibri" panose="020F0502020204030204"/>
              </a:rPr>
              <a:t>30</a:t>
            </a:r>
            <a:r>
              <a:rPr lang="ja-JP" altLang="en-US" sz="2400" dirty="0">
                <a:latin typeface="Calibri" panose="020F0502020204030204"/>
              </a:rPr>
              <a:t>年を迎えて</a:t>
            </a:r>
          </a:p>
        </p:txBody>
      </p:sp>
      <p:sp>
        <p:nvSpPr>
          <p:cNvPr id="5" name="テキスト プレースホルダー 3">
            <a:extLst>
              <a:ext uri="{FF2B5EF4-FFF2-40B4-BE49-F238E27FC236}">
                <a16:creationId xmlns:a16="http://schemas.microsoft.com/office/drawing/2014/main" id="{6B89F70F-C651-433B-95B7-875431E8B1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95500" y="5657773"/>
            <a:ext cx="6614160" cy="972883"/>
          </a:xfrm>
        </p:spPr>
        <p:txBody>
          <a:bodyPr/>
          <a:lstStyle/>
          <a:p>
            <a:r>
              <a:rPr lang="ja-JP" altLang="en-US" sz="2000" dirty="0"/>
              <a:t>兵庫県環境部環境整備課長　髙原　伸兒</a:t>
            </a:r>
            <a:endParaRPr lang="en-US" altLang="ja-JP" sz="2000" dirty="0"/>
          </a:p>
          <a:p>
            <a:r>
              <a:rPr lang="en-US" altLang="ja-JP" sz="2000" dirty="0"/>
              <a:t>2024.12.17</a:t>
            </a:r>
            <a:r>
              <a:rPr lang="ja-JP" altLang="en-US" sz="2000" dirty="0"/>
              <a:t>　</a:t>
            </a:r>
            <a:r>
              <a:rPr lang="en-US" altLang="ja-JP" sz="2000" dirty="0"/>
              <a:t>SDGs</a:t>
            </a:r>
            <a:r>
              <a:rPr lang="ja-JP" altLang="en-US" sz="2000" dirty="0"/>
              <a:t>国際フォーラム＠ラッセホール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886508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08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697832" y="1297402"/>
            <a:ext cx="6884179" cy="274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主な支援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814" y="444536"/>
            <a:ext cx="7003906" cy="9127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災害応援　</a:t>
            </a:r>
            <a:r>
              <a:rPr kumimoji="1" lang="en-US" altLang="ja-JP" sz="2800" dirty="0"/>
              <a:t>【</a:t>
            </a:r>
            <a:r>
              <a:rPr kumimoji="1" lang="ja-JP" altLang="en-US" sz="2800" dirty="0"/>
              <a:t>平成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年東日本大震災</a:t>
            </a:r>
            <a:r>
              <a:rPr kumimoji="1" lang="en-US" altLang="ja-JP" sz="2800" dirty="0"/>
              <a:t>】</a:t>
            </a:r>
            <a:endParaRPr kumimoji="1" lang="ja-JP" altLang="en-US" sz="2800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4D4C4D9D-4FE6-498F-AD3E-8A1D9DFE7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185903"/>
              </p:ext>
            </p:extLst>
          </p:nvPr>
        </p:nvGraphicFramePr>
        <p:xfrm>
          <a:off x="369808" y="1579206"/>
          <a:ext cx="6991112" cy="5394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8992">
                  <a:extLst>
                    <a:ext uri="{9D8B030D-6E8A-4147-A177-3AD203B41FA5}">
                      <a16:colId xmlns:a16="http://schemas.microsoft.com/office/drawing/2014/main" val="3286319111"/>
                    </a:ext>
                  </a:extLst>
                </a:gridCol>
                <a:gridCol w="5532120">
                  <a:extLst>
                    <a:ext uri="{9D8B030D-6E8A-4147-A177-3AD203B41FA5}">
                      <a16:colId xmlns:a16="http://schemas.microsoft.com/office/drawing/2014/main" val="448235791"/>
                    </a:ext>
                  </a:extLst>
                </a:gridCol>
              </a:tblGrid>
              <a:tr h="18781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内容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490596"/>
                  </a:ext>
                </a:extLst>
              </a:tr>
              <a:tr h="324176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仮設トイレ提供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兵庫県、神戸市、西宮市、佐用町→宮城県、仙台市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883799"/>
                  </a:ext>
                </a:extLst>
              </a:tr>
              <a:tr h="324176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バキューム車派遣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兵庫県環境整備事業協同組合→岩手県へ７台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342523"/>
                  </a:ext>
                </a:extLst>
              </a:tr>
              <a:tr h="602041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ごみ収集車派遣</a:t>
                      </a:r>
                      <a:endParaRPr kumimoji="1" lang="en-US" altLang="ja-JP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spc="-200" baseline="0" dirty="0"/>
                        <a:t>兵庫県から県内市町への派遣要請を含め、豊岡市、姫路市、明石市、神戸市、西宮市、宝塚市、川西市、猪名川町</a:t>
                      </a:r>
                      <a:endParaRPr kumimoji="1" lang="en-US" altLang="ja-JP" sz="1800" spc="-200" baseline="0" dirty="0"/>
                    </a:p>
                    <a:p>
                      <a:r>
                        <a:rPr kumimoji="1" lang="ja-JP" altLang="en-US" sz="1800" spc="-200" baseline="0" dirty="0"/>
                        <a:t>→美里町、大崎市、石巻市、気仙沼市、南三陸町</a:t>
                      </a:r>
                      <a:endParaRPr kumimoji="1" lang="en-US" altLang="ja-JP" sz="1800" spc="-200" baseline="0" dirty="0"/>
                    </a:p>
                    <a:p>
                      <a:r>
                        <a:rPr kumimoji="1" lang="ja-JP" altLang="en-US" sz="1800" spc="-200" baseline="0" dirty="0"/>
                        <a:t>　ダンプ・パッカー車等</a:t>
                      </a:r>
                      <a:r>
                        <a:rPr kumimoji="1" lang="en-US" altLang="ja-JP" sz="1800" spc="-200" baseline="0" dirty="0"/>
                        <a:t>25</a:t>
                      </a:r>
                      <a:r>
                        <a:rPr kumimoji="1" lang="ja-JP" altLang="en-US" sz="1800" spc="-200" baseline="0" dirty="0"/>
                        <a:t>台、延べ人員</a:t>
                      </a:r>
                      <a:r>
                        <a:rPr kumimoji="1" lang="en-US" altLang="ja-JP" sz="1800" spc="-200" baseline="0" dirty="0"/>
                        <a:t>418</a:t>
                      </a:r>
                      <a:r>
                        <a:rPr kumimoji="1" lang="ja-JP" altLang="en-US" sz="1800" spc="-200" baseline="0" dirty="0"/>
                        <a:t>名派遣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045446"/>
                  </a:ext>
                </a:extLst>
              </a:tr>
              <a:tr h="1296704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職員派遣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/>
                        <a:t>○災害廃棄物処理の助言　</a:t>
                      </a:r>
                      <a:endParaRPr kumimoji="1" lang="en-US" altLang="ja-JP" sz="1800" dirty="0"/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/>
                        <a:t>　兵庫県、尼崎市、西宮市、宝塚市（延べ</a:t>
                      </a:r>
                      <a:r>
                        <a:rPr kumimoji="1" lang="en-US" altLang="ja-JP" sz="1800" dirty="0"/>
                        <a:t>12</a:t>
                      </a:r>
                      <a:r>
                        <a:rPr kumimoji="1" lang="ja-JP" altLang="en-US" sz="1800" dirty="0"/>
                        <a:t>名）</a:t>
                      </a:r>
                      <a:endParaRPr kumimoji="1" lang="en-US" altLang="ja-JP" sz="1800" dirty="0"/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/>
                        <a:t>　→宮城県庁、現地支援本部（気仙沼、南三陸、石</a:t>
                      </a:r>
                      <a:endParaRPr kumimoji="1" lang="en-US" altLang="ja-JP" sz="1800" dirty="0"/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/>
                        <a:t>　　巻）（</a:t>
                      </a:r>
                      <a:r>
                        <a:rPr kumimoji="1" lang="en-US" altLang="ja-JP" sz="1800" dirty="0"/>
                        <a:t>3/16</a:t>
                      </a:r>
                      <a:r>
                        <a:rPr kumimoji="1" lang="ja-JP" altLang="en-US" sz="1800" dirty="0"/>
                        <a:t>～</a:t>
                      </a:r>
                      <a:r>
                        <a:rPr kumimoji="1" lang="en-US" altLang="ja-JP" sz="1800" dirty="0"/>
                        <a:t>4/4</a:t>
                      </a:r>
                      <a:r>
                        <a:rPr kumimoji="1" lang="ja-JP" altLang="en-US" sz="1800" dirty="0"/>
                        <a:t>）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○がれき撤去、廃棄物量予測、処理計画策定、家屋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　解体工事等支援　　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　神戸市、尼崎市、西宮市、芦屋市、養父市（延べ　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　</a:t>
                      </a:r>
                      <a:r>
                        <a:rPr kumimoji="1" lang="en-US" altLang="ja-JP" sz="1800" dirty="0"/>
                        <a:t>47</a:t>
                      </a:r>
                      <a:r>
                        <a:rPr kumimoji="1" lang="ja-JP" altLang="en-US" sz="1800" dirty="0"/>
                        <a:t>名）→仙台市、気仙沼市、岩手県、女川町、石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　巻市、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塩竈市</a:t>
                      </a:r>
                      <a:r>
                        <a:rPr kumimoji="1" lang="ja-JP" altLang="en-US" sz="1800" dirty="0"/>
                        <a:t>（</a:t>
                      </a:r>
                      <a:r>
                        <a:rPr kumimoji="1" lang="en-US" altLang="ja-JP" sz="1800" dirty="0"/>
                        <a:t>3/25</a:t>
                      </a:r>
                      <a:r>
                        <a:rPr kumimoji="1" lang="ja-JP" altLang="en-US" sz="1800" dirty="0"/>
                        <a:t>～（</a:t>
                      </a:r>
                      <a:r>
                        <a:rPr kumimoji="1" lang="en-US" altLang="ja-JP" sz="1800" dirty="0"/>
                        <a:t>H25</a:t>
                      </a:r>
                      <a:r>
                        <a:rPr kumimoji="1" lang="ja-JP" altLang="en-US" sz="1800" dirty="0"/>
                        <a:t>）</a:t>
                      </a:r>
                      <a:r>
                        <a:rPr kumimoji="1" lang="en-US" altLang="ja-JP" sz="1800" dirty="0"/>
                        <a:t>3/31</a:t>
                      </a:r>
                      <a:r>
                        <a:rPr kumimoji="1" lang="ja-JP" altLang="en-US" sz="1800" dirty="0"/>
                        <a:t>）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695358"/>
                  </a:ext>
                </a:extLst>
              </a:tr>
            </a:tbl>
          </a:graphicData>
        </a:graphic>
      </p:graphicFrame>
      <p:pic>
        <p:nvPicPr>
          <p:cNvPr id="8" name="図 1">
            <a:extLst>
              <a:ext uri="{FF2B5EF4-FFF2-40B4-BE49-F238E27FC236}">
                <a16:creationId xmlns:a16="http://schemas.microsoft.com/office/drawing/2014/main" id="{EC1F3E1F-F16F-4070-B1EB-02CE7CBD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404" y="4775780"/>
            <a:ext cx="3027739" cy="219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95B737AD-11FB-4CDC-849E-29C920A50C22}"/>
              </a:ext>
            </a:extLst>
          </p:cNvPr>
          <p:cNvSpPr txBox="1">
            <a:spLocks/>
          </p:cNvSpPr>
          <p:nvPr/>
        </p:nvSpPr>
        <p:spPr>
          <a:xfrm>
            <a:off x="7482404" y="4407785"/>
            <a:ext cx="3284511" cy="5347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仮置場（気仙沼市）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0D56803-2E08-4728-A556-47D9CDDF8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04" y="1939680"/>
            <a:ext cx="3027739" cy="2270804"/>
          </a:xfrm>
          <a:prstGeom prst="rect">
            <a:avLst/>
          </a:prstGeom>
        </p:spPr>
      </p:pic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F41AE702-C48C-4C79-8D8D-B7292D7B1B85}"/>
              </a:ext>
            </a:extLst>
          </p:cNvPr>
          <p:cNvSpPr txBox="1">
            <a:spLocks/>
          </p:cNvSpPr>
          <p:nvPr/>
        </p:nvSpPr>
        <p:spPr>
          <a:xfrm>
            <a:off x="7582011" y="1534122"/>
            <a:ext cx="3284511" cy="5347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仮置場（宮古市）</a:t>
            </a:r>
          </a:p>
        </p:txBody>
      </p:sp>
    </p:spTree>
    <p:extLst>
      <p:ext uri="{BB962C8B-B14F-4D97-AF65-F5344CB8AC3E}">
        <p14:creationId xmlns:p14="http://schemas.microsoft.com/office/powerpoint/2010/main" val="1959654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09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884" y="477592"/>
            <a:ext cx="6058590" cy="91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災害応援　</a:t>
            </a:r>
            <a:r>
              <a:rPr kumimoji="1" lang="en-US" altLang="ja-JP" sz="2800" dirty="0"/>
              <a:t>【</a:t>
            </a:r>
            <a:r>
              <a:rPr kumimoji="1" lang="ja-JP" altLang="en-US" sz="2800" dirty="0"/>
              <a:t>平成</a:t>
            </a:r>
            <a:r>
              <a:rPr kumimoji="1" lang="en-US" altLang="ja-JP" sz="2800" dirty="0"/>
              <a:t>28</a:t>
            </a:r>
            <a:r>
              <a:rPr kumimoji="1" lang="ja-JP" altLang="en-US" sz="2800" dirty="0"/>
              <a:t>年熊本地震</a:t>
            </a:r>
            <a:r>
              <a:rPr kumimoji="1" lang="en-US" altLang="ja-JP" sz="2800" dirty="0"/>
              <a:t>】</a:t>
            </a:r>
            <a:endParaRPr kumimoji="1" lang="ja-JP" altLang="en-US"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9EA5371-7218-4563-9CB0-FF0D620BF09A}"/>
              </a:ext>
            </a:extLst>
          </p:cNvPr>
          <p:cNvSpPr txBox="1"/>
          <p:nvPr/>
        </p:nvSpPr>
        <p:spPr>
          <a:xfrm>
            <a:off x="866824" y="1181439"/>
            <a:ext cx="9191575" cy="7831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関西広域連合広域防災局の担当である兵庫県が第１陣として、熊本県益城町に現地連絡所を設置</a:t>
            </a:r>
            <a:endParaRPr kumimoji="1" lang="en-US" altLang="ja-JP" sz="2000" dirty="0"/>
          </a:p>
        </p:txBody>
      </p:sp>
      <p:pic>
        <p:nvPicPr>
          <p:cNvPr id="9" name="図 4">
            <a:extLst>
              <a:ext uri="{FF2B5EF4-FFF2-40B4-BE49-F238E27FC236}">
                <a16:creationId xmlns:a16="http://schemas.microsoft.com/office/drawing/2014/main" id="{C0E5D205-1347-4E99-BF45-7FC44320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443" y="2517144"/>
            <a:ext cx="71834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5E1A1AC7-905D-46E7-AC17-8C6BC0030A61}"/>
              </a:ext>
            </a:extLst>
          </p:cNvPr>
          <p:cNvSpPr txBox="1">
            <a:spLocks/>
          </p:cNvSpPr>
          <p:nvPr/>
        </p:nvSpPr>
        <p:spPr>
          <a:xfrm>
            <a:off x="639443" y="2150197"/>
            <a:ext cx="4769830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チーム編成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012841A8-F7DB-4D59-82E0-2387D19A555B}"/>
              </a:ext>
            </a:extLst>
          </p:cNvPr>
          <p:cNvSpPr txBox="1">
            <a:spLocks/>
          </p:cNvSpPr>
          <p:nvPr/>
        </p:nvSpPr>
        <p:spPr>
          <a:xfrm>
            <a:off x="735820" y="5650751"/>
            <a:ext cx="5985019" cy="6529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派遣期間</a:t>
            </a:r>
            <a:endParaRPr lang="en-US" altLang="ja-JP" sz="2200" dirty="0"/>
          </a:p>
          <a:p>
            <a:pPr marL="0" indent="0">
              <a:buNone/>
            </a:pPr>
            <a:r>
              <a:rPr lang="ja-JP" altLang="en-US" dirty="0"/>
              <a:t>　 </a:t>
            </a:r>
            <a:r>
              <a:rPr lang="ja-JP" altLang="en-US" b="0" dirty="0">
                <a:solidFill>
                  <a:schemeClr val="tx1"/>
                </a:solidFill>
              </a:rPr>
              <a:t>平成</a:t>
            </a:r>
            <a:r>
              <a:rPr lang="en-US" altLang="ja-JP" b="0" dirty="0">
                <a:solidFill>
                  <a:schemeClr val="tx1"/>
                </a:solidFill>
              </a:rPr>
              <a:t>28</a:t>
            </a:r>
            <a:r>
              <a:rPr lang="ja-JP" altLang="en-US" b="0" dirty="0">
                <a:solidFill>
                  <a:schemeClr val="tx1"/>
                </a:solidFill>
              </a:rPr>
              <a:t>年４月</a:t>
            </a:r>
            <a:r>
              <a:rPr lang="en-US" altLang="ja-JP" b="0" dirty="0">
                <a:solidFill>
                  <a:schemeClr val="tx1"/>
                </a:solidFill>
              </a:rPr>
              <a:t>20</a:t>
            </a:r>
            <a:r>
              <a:rPr lang="ja-JP" altLang="en-US" b="0" dirty="0">
                <a:solidFill>
                  <a:schemeClr val="tx1"/>
                </a:solidFill>
              </a:rPr>
              <a:t>日～</a:t>
            </a:r>
            <a:r>
              <a:rPr lang="en-US" altLang="ja-JP" b="0" dirty="0">
                <a:solidFill>
                  <a:schemeClr val="tx1"/>
                </a:solidFill>
              </a:rPr>
              <a:t>10</a:t>
            </a:r>
            <a:r>
              <a:rPr lang="ja-JP" altLang="en-US" b="0" dirty="0">
                <a:solidFill>
                  <a:schemeClr val="tx1"/>
                </a:solidFill>
              </a:rPr>
              <a:t>月</a:t>
            </a:r>
            <a:r>
              <a:rPr lang="en-US" altLang="ja-JP" b="0" dirty="0">
                <a:solidFill>
                  <a:schemeClr val="tx1"/>
                </a:solidFill>
              </a:rPr>
              <a:t>27</a:t>
            </a:r>
            <a:r>
              <a:rPr lang="ja-JP" altLang="en-US" b="0" dirty="0">
                <a:solidFill>
                  <a:schemeClr val="tx1"/>
                </a:solidFill>
              </a:rPr>
              <a:t>日（第１陣：</a:t>
            </a:r>
            <a:r>
              <a:rPr lang="en-US" altLang="ja-JP" b="0" dirty="0">
                <a:solidFill>
                  <a:schemeClr val="tx1"/>
                </a:solidFill>
              </a:rPr>
              <a:t>4/27</a:t>
            </a:r>
            <a:r>
              <a:rPr lang="ja-JP" altLang="en-US" b="0" dirty="0">
                <a:solidFill>
                  <a:schemeClr val="tx1"/>
                </a:solidFill>
              </a:rPr>
              <a:t>まで）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CE12AF04-2B58-4BB6-B6BA-6EECCEDF96EB}"/>
              </a:ext>
            </a:extLst>
          </p:cNvPr>
          <p:cNvSpPr txBox="1">
            <a:spLocks/>
          </p:cNvSpPr>
          <p:nvPr/>
        </p:nvSpPr>
        <p:spPr>
          <a:xfrm>
            <a:off x="735821" y="6407117"/>
            <a:ext cx="7767036" cy="80434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派遣人員</a:t>
            </a:r>
            <a:endParaRPr lang="en-US" altLang="ja-JP" sz="2200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err="1"/>
              <a:t> </a:t>
            </a:r>
            <a:r>
              <a:rPr lang="ja-JP" altLang="en-US" b="0" dirty="0">
                <a:solidFill>
                  <a:schemeClr val="tx1"/>
                </a:solidFill>
              </a:rPr>
              <a:t>がれき処理等環境対策　２名　</a:t>
            </a:r>
            <a:endParaRPr lang="en-US" altLang="ja-JP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ja-JP" altLang="en-US" b="0" dirty="0">
                <a:solidFill>
                  <a:schemeClr val="tx1"/>
                </a:solidFill>
              </a:rPr>
              <a:t>　→　第２陣以降は和歌山県が担当　 第</a:t>
            </a:r>
            <a:r>
              <a:rPr lang="en-US" altLang="ja-JP" b="0" dirty="0">
                <a:solidFill>
                  <a:schemeClr val="tx1"/>
                </a:solidFill>
              </a:rPr>
              <a:t>10</a:t>
            </a:r>
            <a:r>
              <a:rPr lang="ja-JP" altLang="en-US" b="0" dirty="0">
                <a:solidFill>
                  <a:schemeClr val="tx1"/>
                </a:solidFill>
              </a:rPr>
              <a:t>陣で終了</a:t>
            </a:r>
          </a:p>
        </p:txBody>
      </p:sp>
      <p:pic>
        <p:nvPicPr>
          <p:cNvPr id="13" name="Picture 3" descr="\\10.130.6.223\seibika\○廃棄物指導係\A 災害廃棄物処理\H28\160414平成28年熊本地震\現地からの報告\現地からの資料\160426仮置場状況写真（朝）\P_20160426_085214.jpg">
            <a:extLst>
              <a:ext uri="{FF2B5EF4-FFF2-40B4-BE49-F238E27FC236}">
                <a16:creationId xmlns:a16="http://schemas.microsoft.com/office/drawing/2014/main" id="{D6E3D8D3-4C6B-4E74-945B-E2E42B77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120" y="5593566"/>
            <a:ext cx="3822262" cy="163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\\10.130.6.223\seibika\○廃棄物指導係\A 災害廃棄物処理\H28\160414平成28年熊本地震\現地からの報告\現地からの資料\160426仮置場状況写真（朝）\P_20160426_075729.jpg">
            <a:extLst>
              <a:ext uri="{FF2B5EF4-FFF2-40B4-BE49-F238E27FC236}">
                <a16:creationId xmlns:a16="http://schemas.microsoft.com/office/drawing/2014/main" id="{D3B9E08D-1688-46CB-BE3F-5357C8CAC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991" y="2368629"/>
            <a:ext cx="3816391" cy="17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6EB4C81B-D944-4290-8C16-E9592A0560A5}"/>
              </a:ext>
            </a:extLst>
          </p:cNvPr>
          <p:cNvSpPr txBox="1">
            <a:spLocks/>
          </p:cNvSpPr>
          <p:nvPr/>
        </p:nvSpPr>
        <p:spPr>
          <a:xfrm>
            <a:off x="7377483" y="2093012"/>
            <a:ext cx="311989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１次仮置場（益城町）</a:t>
            </a:r>
          </a:p>
        </p:txBody>
      </p:sp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506A3693-CA6B-4687-8AAB-098BF9849887}"/>
              </a:ext>
            </a:extLst>
          </p:cNvPr>
          <p:cNvSpPr txBox="1">
            <a:spLocks/>
          </p:cNvSpPr>
          <p:nvPr/>
        </p:nvSpPr>
        <p:spPr>
          <a:xfrm>
            <a:off x="7822880" y="5330071"/>
            <a:ext cx="311989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１次仮置場（益城町）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06DF6584-3549-44D1-99FA-C9EF5F386669}"/>
              </a:ext>
            </a:extLst>
          </p:cNvPr>
          <p:cNvCxnSpPr/>
          <p:nvPr/>
        </p:nvCxnSpPr>
        <p:spPr>
          <a:xfrm>
            <a:off x="6720840" y="5105400"/>
            <a:ext cx="10210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F523A76-5AE4-45AF-96CC-56AEEEC05C47}"/>
              </a:ext>
            </a:extLst>
          </p:cNvPr>
          <p:cNvCxnSpPr/>
          <p:nvPr/>
        </p:nvCxnSpPr>
        <p:spPr>
          <a:xfrm>
            <a:off x="6720840" y="5379720"/>
            <a:ext cx="10210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941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BF467A29-F03C-759A-C049-388A5145E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840" y="5897359"/>
            <a:ext cx="2022611" cy="1516958"/>
          </a:xfrm>
          <a:prstGeom prst="rect">
            <a:avLst/>
          </a:prstGeom>
        </p:spPr>
      </p:pic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0437" y="278462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666" y="422635"/>
            <a:ext cx="7606653" cy="91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災害応援　</a:t>
            </a:r>
            <a:r>
              <a:rPr kumimoji="1" lang="en-US" altLang="ja-JP" sz="2800" dirty="0"/>
              <a:t>【</a:t>
            </a:r>
            <a:r>
              <a:rPr kumimoji="1" lang="ja-JP" altLang="en-US" sz="2800" dirty="0"/>
              <a:t>令和６年能登半島地震</a:t>
            </a:r>
            <a:r>
              <a:rPr kumimoji="1" lang="en-US" altLang="ja-JP" sz="2800" dirty="0"/>
              <a:t>】</a:t>
            </a:r>
            <a:endParaRPr kumimoji="1"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06786D-6B09-4767-B7E9-402562E47958}"/>
              </a:ext>
            </a:extLst>
          </p:cNvPr>
          <p:cNvSpPr txBox="1"/>
          <p:nvPr/>
        </p:nvSpPr>
        <p:spPr>
          <a:xfrm>
            <a:off x="1381109" y="965809"/>
            <a:ext cx="5923931" cy="4426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関西広域連合の対口支援：兵庫県担当→珠洲市</a:t>
            </a:r>
            <a:endParaRPr kumimoji="1" lang="en-US" altLang="ja-JP" sz="2000" dirty="0"/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79B7ACD0-D96B-44A3-913A-7CDA94EACB01}"/>
              </a:ext>
            </a:extLst>
          </p:cNvPr>
          <p:cNvSpPr txBox="1">
            <a:spLocks/>
          </p:cNvSpPr>
          <p:nvPr/>
        </p:nvSpPr>
        <p:spPr>
          <a:xfrm>
            <a:off x="703447" y="1543788"/>
            <a:ext cx="4769830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支援体制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C5E27D-9E02-473D-8103-575CE7EA367C}"/>
              </a:ext>
            </a:extLst>
          </p:cNvPr>
          <p:cNvSpPr txBox="1"/>
          <p:nvPr/>
        </p:nvSpPr>
        <p:spPr>
          <a:xfrm>
            <a:off x="440067" y="1828185"/>
            <a:ext cx="7423772" cy="7831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兵庫県　環境科学職等２名ずつ　→　</a:t>
            </a:r>
            <a:r>
              <a:rPr kumimoji="1" lang="en-US" altLang="ja-JP" sz="2000" dirty="0"/>
              <a:t>1/11</a:t>
            </a:r>
            <a:r>
              <a:rPr kumimoji="1" lang="ja-JP" altLang="en-US" sz="2000" dirty="0"/>
              <a:t>～</a:t>
            </a:r>
            <a:r>
              <a:rPr kumimoji="1" lang="en-US" altLang="ja-JP" sz="2000" dirty="0"/>
              <a:t>4/26</a:t>
            </a:r>
            <a:r>
              <a:rPr kumimoji="1" lang="ja-JP" altLang="en-US" sz="2000" dirty="0"/>
              <a:t>　延べ</a:t>
            </a:r>
            <a:r>
              <a:rPr kumimoji="1" lang="en-US" altLang="ja-JP" sz="2000" dirty="0"/>
              <a:t>43</a:t>
            </a:r>
            <a:r>
              <a:rPr kumimoji="1" lang="ja-JP" altLang="en-US" sz="2000" dirty="0"/>
              <a:t>名</a:t>
            </a:r>
            <a:endParaRPr kumimoji="1" lang="en-US" altLang="ja-JP" sz="2000" dirty="0"/>
          </a:p>
          <a:p>
            <a:r>
              <a:rPr kumimoji="1" lang="ja-JP" altLang="en-US" sz="2000" dirty="0"/>
              <a:t>神戸市　環境局職員１名ずつ　　→　</a:t>
            </a:r>
            <a:r>
              <a:rPr kumimoji="1" lang="en-US" altLang="ja-JP" sz="2000" dirty="0"/>
              <a:t>1/20</a:t>
            </a:r>
            <a:r>
              <a:rPr kumimoji="1" lang="ja-JP" altLang="en-US" sz="2000" dirty="0"/>
              <a:t>～３末　延べ６名</a:t>
            </a:r>
            <a:endParaRPr kumimoji="1" lang="en-US" altLang="ja-JP" sz="2000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54F169DC-194B-481B-98DD-1FC371C99EB0}"/>
              </a:ext>
            </a:extLst>
          </p:cNvPr>
          <p:cNvSpPr txBox="1">
            <a:spLocks/>
          </p:cNvSpPr>
          <p:nvPr/>
        </p:nvSpPr>
        <p:spPr>
          <a:xfrm>
            <a:off x="703447" y="2745565"/>
            <a:ext cx="4769830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支援内容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D0AC89-B74D-4CC8-A5DB-1DE9DD0C8A21}"/>
              </a:ext>
            </a:extLst>
          </p:cNvPr>
          <p:cNvSpPr txBox="1"/>
          <p:nvPr/>
        </p:nvSpPr>
        <p:spPr>
          <a:xfrm>
            <a:off x="440066" y="3031080"/>
            <a:ext cx="7423773" cy="2440245"/>
          </a:xfrm>
          <a:prstGeom prst="roundRect">
            <a:avLst>
              <a:gd name="adj" fmla="val 6788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　市職員と同じ目線でのきめ細やかなアドバイスを実施</a:t>
            </a:r>
            <a:endParaRPr kumimoji="1" lang="en-US" altLang="ja-JP" sz="2000" dirty="0"/>
          </a:p>
          <a:p>
            <a:pPr>
              <a:lnSpc>
                <a:spcPts val="800"/>
              </a:lnSpc>
            </a:pPr>
            <a:endParaRPr lang="en-US" altLang="ja-JP" sz="2000" dirty="0"/>
          </a:p>
          <a:p>
            <a:r>
              <a:rPr kumimoji="1" lang="ja-JP" altLang="en-US" sz="2000" b="1" dirty="0"/>
              <a:t>１　し尿・避難所ごみ収集業務</a:t>
            </a:r>
            <a:endParaRPr kumimoji="1" lang="en-US" altLang="ja-JP" sz="2000" b="1" dirty="0"/>
          </a:p>
          <a:p>
            <a:r>
              <a:rPr kumimoji="1" lang="ja-JP" altLang="en-US" sz="2000" dirty="0"/>
              <a:t>　避難所の情報収集体制、収集車両運行計画策定システム構築　</a:t>
            </a:r>
            <a:endParaRPr kumimoji="1" lang="en-US" altLang="ja-JP" sz="2000" dirty="0"/>
          </a:p>
          <a:p>
            <a:r>
              <a:rPr kumimoji="1" lang="ja-JP" altLang="en-US" sz="2000" b="1" dirty="0"/>
              <a:t>２　片付けごみ対応</a:t>
            </a:r>
            <a:endParaRPr kumimoji="1" lang="en-US" altLang="ja-JP" sz="2000" b="1" dirty="0"/>
          </a:p>
          <a:p>
            <a:r>
              <a:rPr kumimoji="1" lang="ja-JP" altLang="en-US" sz="2000" dirty="0"/>
              <a:t>　　仮置場分別レイアウト作成支援、開設支援　</a:t>
            </a:r>
            <a:endParaRPr kumimoji="1" lang="en-US" altLang="ja-JP" sz="2000" dirty="0"/>
          </a:p>
          <a:p>
            <a:r>
              <a:rPr kumimoji="1" lang="ja-JP" altLang="en-US" sz="2000" b="1" dirty="0"/>
              <a:t>３　解体がれき対応</a:t>
            </a:r>
            <a:endParaRPr kumimoji="1" lang="en-US" altLang="ja-JP" sz="2000" b="1" dirty="0"/>
          </a:p>
          <a:p>
            <a:r>
              <a:rPr kumimoji="1" lang="ja-JP" altLang="en-US" sz="2000" dirty="0"/>
              <a:t>　　仮置場分別レイアウト作成支援、開設支援　等</a:t>
            </a:r>
            <a:endParaRPr kumimoji="1" lang="en-US" altLang="ja-JP" sz="2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8E7828C-EC34-453B-976A-F6E0F118F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808170"/>
            <a:ext cx="2315183" cy="334415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B07629-D2CC-4EC4-A9F7-4B1DBA1F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4215523"/>
            <a:ext cx="2315183" cy="334415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F723F58-0096-D45B-472E-12893DCD2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632" y="5897359"/>
            <a:ext cx="2022611" cy="15201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7CD5C66-AB3F-37B7-B602-44B3F94944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722" y="5886687"/>
            <a:ext cx="1945314" cy="152017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B5560DE-022B-B9D5-F69E-605870F24F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70" y="5886687"/>
            <a:ext cx="2045408" cy="1534056"/>
          </a:xfrm>
          <a:prstGeom prst="rect">
            <a:avLst/>
          </a:prstGeom>
        </p:spPr>
      </p:pic>
      <p:sp>
        <p:nvSpPr>
          <p:cNvPr id="13" name="テキスト プレースホルダー 2">
            <a:extLst>
              <a:ext uri="{FF2B5EF4-FFF2-40B4-BE49-F238E27FC236}">
                <a16:creationId xmlns:a16="http://schemas.microsoft.com/office/drawing/2014/main" id="{CC2E7991-3A4D-CC49-3D16-FB3B48C8D790}"/>
              </a:ext>
            </a:extLst>
          </p:cNvPr>
          <p:cNvSpPr txBox="1">
            <a:spLocks/>
          </p:cNvSpPr>
          <p:nvPr/>
        </p:nvSpPr>
        <p:spPr>
          <a:xfrm>
            <a:off x="735821" y="5643074"/>
            <a:ext cx="4769830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仮置場の開設状況</a:t>
            </a: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EC3DCD82-8487-0B9B-44C6-28890EDAF43F}"/>
              </a:ext>
            </a:extLst>
          </p:cNvPr>
          <p:cNvSpPr txBox="1">
            <a:spLocks/>
          </p:cNvSpPr>
          <p:nvPr/>
        </p:nvSpPr>
        <p:spPr>
          <a:xfrm>
            <a:off x="7990938" y="662812"/>
            <a:ext cx="2862435" cy="2097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周知チラシ</a:t>
            </a:r>
          </a:p>
        </p:txBody>
      </p:sp>
    </p:spTree>
    <p:extLst>
      <p:ext uri="{BB962C8B-B14F-4D97-AF65-F5344CB8AC3E}">
        <p14:creationId xmlns:p14="http://schemas.microsoft.com/office/powerpoint/2010/main" val="2637728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11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425952" y="1183460"/>
            <a:ext cx="4769830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研修の開催状況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107" y="446607"/>
            <a:ext cx="6058590" cy="91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災害廃棄物対策研修</a:t>
            </a: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5AFF07BE-7B17-4511-95D7-45BA748CB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598900"/>
              </p:ext>
            </p:extLst>
          </p:nvPr>
        </p:nvGraphicFramePr>
        <p:xfrm>
          <a:off x="377123" y="1575676"/>
          <a:ext cx="5057407" cy="4742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73">
                  <a:extLst>
                    <a:ext uri="{9D8B030D-6E8A-4147-A177-3AD203B41FA5}">
                      <a16:colId xmlns:a16="http://schemas.microsoft.com/office/drawing/2014/main" val="82277015"/>
                    </a:ext>
                  </a:extLst>
                </a:gridCol>
                <a:gridCol w="1894352">
                  <a:extLst>
                    <a:ext uri="{9D8B030D-6E8A-4147-A177-3AD203B41FA5}">
                      <a16:colId xmlns:a16="http://schemas.microsoft.com/office/drawing/2014/main" val="2223427050"/>
                    </a:ext>
                  </a:extLst>
                </a:gridCol>
                <a:gridCol w="2497582">
                  <a:extLst>
                    <a:ext uri="{9D8B030D-6E8A-4147-A177-3AD203B41FA5}">
                      <a16:colId xmlns:a16="http://schemas.microsoft.com/office/drawing/2014/main" val="27169791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年度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参加者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4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H26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講演・ﾜｰｸｼｮｯﾌﾟ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/>
                        <a:t>市町等</a:t>
                      </a:r>
                      <a:r>
                        <a:rPr kumimoji="1" lang="en-US" altLang="ja-JP" sz="1800"/>
                        <a:t>46</a:t>
                      </a:r>
                      <a:r>
                        <a:rPr kumimoji="1" lang="ja-JP" altLang="en-US" sz="1800"/>
                        <a:t>名、県６名</a:t>
                      </a:r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3085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H27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講演・図上演習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/>
                        <a:t>市町等</a:t>
                      </a:r>
                      <a:r>
                        <a:rPr kumimoji="1" lang="en-US" altLang="ja-JP" sz="1800"/>
                        <a:t>35</a:t>
                      </a:r>
                      <a:r>
                        <a:rPr kumimoji="1" lang="ja-JP" altLang="en-US" sz="1800"/>
                        <a:t>名、県７名</a:t>
                      </a:r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804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H28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講演・図上演習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/>
                        <a:t>市町等</a:t>
                      </a:r>
                      <a:r>
                        <a:rPr kumimoji="1" lang="en-US" altLang="ja-JP" sz="1800"/>
                        <a:t>47</a:t>
                      </a:r>
                      <a:r>
                        <a:rPr kumimoji="1" lang="ja-JP" altLang="en-US" sz="1800"/>
                        <a:t>名、県７名</a:t>
                      </a:r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371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H29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講演・図上演習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/>
                        <a:t>市町等</a:t>
                      </a:r>
                      <a:r>
                        <a:rPr kumimoji="1" lang="en-US" altLang="ja-JP" sz="1800"/>
                        <a:t>30</a:t>
                      </a:r>
                      <a:r>
                        <a:rPr kumimoji="1" lang="ja-JP" altLang="en-US" sz="1800"/>
                        <a:t>名、県５名</a:t>
                      </a:r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533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H30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講演・図上演習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市町等</a:t>
                      </a:r>
                      <a:r>
                        <a:rPr kumimoji="1" lang="en-US" altLang="ja-JP" sz="1800" dirty="0"/>
                        <a:t>119</a:t>
                      </a:r>
                      <a:r>
                        <a:rPr kumimoji="1" lang="ja-JP" altLang="en-US" sz="1800" dirty="0"/>
                        <a:t>名、県</a:t>
                      </a:r>
                      <a:r>
                        <a:rPr kumimoji="1" lang="en-US" altLang="ja-JP" sz="1800" dirty="0"/>
                        <a:t>18</a:t>
                      </a:r>
                      <a:r>
                        <a:rPr kumimoji="1" lang="ja-JP" altLang="en-US" sz="1800" dirty="0"/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3107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R1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講演・図上演習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市町等</a:t>
                      </a:r>
                      <a:r>
                        <a:rPr kumimoji="1" lang="en-US" altLang="ja-JP" sz="1800" dirty="0"/>
                        <a:t>42</a:t>
                      </a:r>
                      <a:r>
                        <a:rPr kumimoji="1" lang="ja-JP" altLang="en-US" sz="1800" dirty="0"/>
                        <a:t>名、県</a:t>
                      </a:r>
                      <a:r>
                        <a:rPr kumimoji="1" lang="en-US" altLang="ja-JP" sz="1800" dirty="0"/>
                        <a:t>10</a:t>
                      </a:r>
                      <a:r>
                        <a:rPr kumimoji="1" lang="ja-JP" altLang="en-US" sz="1800" dirty="0"/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0992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R2</a:t>
                      </a:r>
                      <a:endParaRPr kumimoji="1" lang="ja-JP" altLang="en-US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開催なし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055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R3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講演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市町等</a:t>
                      </a:r>
                      <a:r>
                        <a:rPr kumimoji="1" lang="en-US" altLang="ja-JP" sz="1800" dirty="0"/>
                        <a:t>62</a:t>
                      </a:r>
                      <a:r>
                        <a:rPr kumimoji="1" lang="ja-JP" altLang="en-US" sz="1800" dirty="0"/>
                        <a:t>名、県</a:t>
                      </a:r>
                      <a:r>
                        <a:rPr kumimoji="1" lang="en-US" altLang="ja-JP" sz="1800" dirty="0"/>
                        <a:t>18</a:t>
                      </a:r>
                      <a:r>
                        <a:rPr kumimoji="1" lang="ja-JP" altLang="en-US" sz="1800" dirty="0"/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076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R4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講演・模擬訓練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市町等</a:t>
                      </a:r>
                      <a:r>
                        <a:rPr kumimoji="1" lang="en-US" altLang="ja-JP" sz="1800" dirty="0"/>
                        <a:t>50</a:t>
                      </a:r>
                      <a:r>
                        <a:rPr kumimoji="1" lang="ja-JP" altLang="en-US" sz="1800" dirty="0"/>
                        <a:t>名、県６名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事業者等：</a:t>
                      </a:r>
                      <a:r>
                        <a:rPr kumimoji="1" lang="en-US" altLang="ja-JP" sz="1800" dirty="0"/>
                        <a:t>10</a:t>
                      </a:r>
                      <a:r>
                        <a:rPr kumimoji="1" lang="ja-JP" altLang="en-US" sz="1800" dirty="0"/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234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R5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講演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市町等</a:t>
                      </a:r>
                      <a:r>
                        <a:rPr kumimoji="1" lang="en-US" altLang="ja-JP" sz="1800" dirty="0"/>
                        <a:t>42</a:t>
                      </a:r>
                      <a:r>
                        <a:rPr kumimoji="1" lang="ja-JP" altLang="en-US" sz="1800" dirty="0"/>
                        <a:t>名、県</a:t>
                      </a:r>
                      <a:r>
                        <a:rPr kumimoji="1" lang="en-US" altLang="ja-JP" sz="1800" dirty="0"/>
                        <a:t>16</a:t>
                      </a:r>
                      <a:r>
                        <a:rPr kumimoji="1" lang="ja-JP" altLang="en-US" sz="1800" dirty="0"/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4661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R6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模擬訓練</a:t>
                      </a:r>
                      <a:r>
                        <a:rPr kumimoji="1" lang="ja-JP" altLang="en-US" sz="1400" dirty="0"/>
                        <a:t>（予定）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8101380"/>
                  </a:ext>
                </a:extLst>
              </a:tr>
            </a:tbl>
          </a:graphicData>
        </a:graphic>
      </p:graphicFrame>
      <p:sp>
        <p:nvSpPr>
          <p:cNvPr id="3" name="矢印: 右 2">
            <a:extLst>
              <a:ext uri="{FF2B5EF4-FFF2-40B4-BE49-F238E27FC236}">
                <a16:creationId xmlns:a16="http://schemas.microsoft.com/office/drawing/2014/main" id="{8607DAE6-9421-485B-98AA-927CB43B62F4}"/>
              </a:ext>
            </a:extLst>
          </p:cNvPr>
          <p:cNvSpPr/>
          <p:nvPr/>
        </p:nvSpPr>
        <p:spPr>
          <a:xfrm>
            <a:off x="394676" y="6534335"/>
            <a:ext cx="1080836" cy="640080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1F2BA36-1560-4D84-BDB9-90CAD30CC3C9}"/>
              </a:ext>
            </a:extLst>
          </p:cNvPr>
          <p:cNvSpPr txBox="1"/>
          <p:nvPr/>
        </p:nvSpPr>
        <p:spPr>
          <a:xfrm>
            <a:off x="1475512" y="6669333"/>
            <a:ext cx="8686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/>
              <a:t>講演だけでなく、</a:t>
            </a:r>
            <a:r>
              <a:rPr kumimoji="1" lang="ja-JP" altLang="en-US" sz="2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図上演習や模擬訓練で実効性を高める</a:t>
            </a:r>
            <a:r>
              <a:rPr kumimoji="1" lang="ja-JP" altLang="en-US" sz="2200" dirty="0"/>
              <a:t>ことが必要</a:t>
            </a:r>
          </a:p>
        </p:txBody>
      </p:sp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8A16145A-6E6F-AD95-972B-17597AF001A1}"/>
              </a:ext>
            </a:extLst>
          </p:cNvPr>
          <p:cNvSpPr txBox="1">
            <a:spLocks/>
          </p:cNvSpPr>
          <p:nvPr/>
        </p:nvSpPr>
        <p:spPr>
          <a:xfrm>
            <a:off x="5527307" y="1201967"/>
            <a:ext cx="4769830" cy="314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兵庫県災害廃棄物対策協力員制度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2CFCB5-0C6C-0532-5349-BEECC9B0156F}"/>
              </a:ext>
            </a:extLst>
          </p:cNvPr>
          <p:cNvSpPr txBox="1"/>
          <p:nvPr/>
        </p:nvSpPr>
        <p:spPr>
          <a:xfrm>
            <a:off x="5505651" y="1602379"/>
            <a:ext cx="4898167" cy="4742481"/>
          </a:xfrm>
          <a:prstGeom prst="roundRect">
            <a:avLst>
              <a:gd name="adj" fmla="val 181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ja-JP" altLang="en-US" sz="1800" dirty="0">
                <a:latin typeface="+mn-ea"/>
              </a:rPr>
              <a:t>１　設置主体</a:t>
            </a:r>
            <a:endParaRPr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kumimoji="1" lang="ja-JP" altLang="en-US" sz="1800" dirty="0">
                <a:latin typeface="+mn-ea"/>
              </a:rPr>
              <a:t>　　（</a:t>
            </a:r>
            <a:r>
              <a:rPr kumimoji="1" lang="ja-JP" altLang="en-US" sz="1800" dirty="0">
                <a:latin typeface="+mn-ea"/>
                <a:sym typeface="Wingdings" panose="05000000000000000000" pitchFamily="2" charset="2"/>
              </a:rPr>
              <a:t>公財）ひょうご環境創造協会</a:t>
            </a:r>
            <a:endParaRPr lang="en-US" altLang="ja-JP" sz="1800" dirty="0">
              <a:latin typeface="+mn-ea"/>
              <a:sym typeface="Wingdings" panose="05000000000000000000" pitchFamily="2" charset="2"/>
            </a:endParaRPr>
          </a:p>
          <a:p>
            <a:pPr>
              <a:lnSpc>
                <a:spcPts val="2400"/>
              </a:lnSpc>
            </a:pPr>
            <a:r>
              <a:rPr kumimoji="1" lang="ja-JP" altLang="en-US" sz="1800" dirty="0">
                <a:latin typeface="+mn-ea"/>
              </a:rPr>
              <a:t>２　活動内容</a:t>
            </a:r>
            <a:endParaRPr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kumimoji="1" lang="ja-JP" altLang="en-US" sz="1800" dirty="0">
                <a:latin typeface="+mn-ea"/>
              </a:rPr>
              <a:t>　①　大規模災害発生時に被災市町が行う災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ja-JP" altLang="en-US" sz="1800" dirty="0">
                <a:latin typeface="+mn-ea"/>
              </a:rPr>
              <a:t>　　</a:t>
            </a:r>
            <a:r>
              <a:rPr kumimoji="1" lang="ja-JP" altLang="en-US" sz="1800" dirty="0">
                <a:latin typeface="+mn-ea"/>
              </a:rPr>
              <a:t>害廃棄物処理事業に対する助言・支援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ja-JP" altLang="en-US" sz="1800" dirty="0">
                <a:latin typeface="+mn-ea"/>
              </a:rPr>
              <a:t>　②　</a:t>
            </a:r>
            <a:r>
              <a:rPr kumimoji="1" lang="ja-JP" altLang="en-US" sz="1800" dirty="0">
                <a:latin typeface="+mn-ea"/>
              </a:rPr>
              <a:t>市町災害廃棄物処理計画の策定のため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ja-JP" altLang="en-US" sz="1800" dirty="0">
                <a:latin typeface="+mn-ea"/>
              </a:rPr>
              <a:t>　　</a:t>
            </a:r>
            <a:r>
              <a:rPr kumimoji="1" lang="ja-JP" altLang="en-US" sz="1800" dirty="0">
                <a:latin typeface="+mn-ea"/>
              </a:rPr>
              <a:t>の助言・支援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ja-JP" altLang="en-US" sz="1800" dirty="0">
                <a:latin typeface="+mn-ea"/>
              </a:rPr>
              <a:t>　③　</a:t>
            </a:r>
            <a:r>
              <a:rPr kumimoji="1" lang="ja-JP" altLang="en-US" sz="1800" dirty="0">
                <a:latin typeface="+mn-ea"/>
              </a:rPr>
              <a:t>災害への備えのための地域活動及び研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ja-JP" altLang="en-US" sz="1800" dirty="0">
                <a:latin typeface="+mn-ea"/>
              </a:rPr>
              <a:t>　　</a:t>
            </a:r>
            <a:r>
              <a:rPr kumimoji="1" lang="ja-JP" altLang="en-US" sz="1800" dirty="0">
                <a:latin typeface="+mn-ea"/>
              </a:rPr>
              <a:t>修受講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kumimoji="1" lang="ja-JP" altLang="en-US" sz="1800" dirty="0">
                <a:latin typeface="+mn-ea"/>
              </a:rPr>
              <a:t>３　要件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ja-JP" altLang="en-US" sz="1800" dirty="0">
                <a:latin typeface="+mn-ea"/>
              </a:rPr>
              <a:t>　　</a:t>
            </a:r>
            <a:r>
              <a:rPr kumimoji="1" lang="ja-JP" altLang="en-US" sz="1800" dirty="0">
                <a:latin typeface="+mn-ea"/>
              </a:rPr>
              <a:t>廃棄物処理事業及び廃棄物行政に長年携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ja-JP" altLang="en-US" sz="1800" dirty="0">
                <a:latin typeface="+mn-ea"/>
              </a:rPr>
              <a:t>　</a:t>
            </a:r>
            <a:r>
              <a:rPr kumimoji="1" lang="ja-JP" altLang="en-US" sz="1800" dirty="0">
                <a:latin typeface="+mn-ea"/>
              </a:rPr>
              <a:t>わり、災害廃棄物処理や災害廃棄物処理事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ja-JP" altLang="en-US" sz="1800" dirty="0">
                <a:latin typeface="+mn-ea"/>
              </a:rPr>
              <a:t>　</a:t>
            </a:r>
            <a:r>
              <a:rPr kumimoji="1" lang="ja-JP" altLang="en-US" sz="1800" dirty="0">
                <a:latin typeface="+mn-ea"/>
              </a:rPr>
              <a:t>業の指導監督の経験を有する者　等</a:t>
            </a:r>
            <a:endParaRPr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kumimoji="1" lang="ja-JP" altLang="en-US" sz="1800" dirty="0">
                <a:latin typeface="+mn-ea"/>
              </a:rPr>
              <a:t>４　協力員数</a:t>
            </a:r>
            <a:endParaRPr kumimoji="1" lang="en-US" altLang="ja-JP" sz="18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kumimoji="1" lang="ja-JP" altLang="en-US" sz="1800" dirty="0">
                <a:latin typeface="+mn-ea"/>
              </a:rPr>
              <a:t>　　</a:t>
            </a:r>
            <a:r>
              <a:rPr kumimoji="1" lang="en-US" altLang="ja-JP" sz="1800" dirty="0">
                <a:latin typeface="+mn-ea"/>
              </a:rPr>
              <a:t>15</a:t>
            </a:r>
            <a:r>
              <a:rPr kumimoji="1" lang="ja-JP" altLang="en-US" sz="1800" dirty="0">
                <a:latin typeface="+mn-ea"/>
              </a:rPr>
              <a:t>名</a:t>
            </a:r>
            <a:endParaRPr kumimoji="1" lang="en-US" altLang="ja-JP" sz="1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986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866824" y="1229017"/>
            <a:ext cx="5477557" cy="4159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阪神・淡路大震災からの教訓（再掲）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2" y="451943"/>
            <a:ext cx="8405788" cy="9127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600" dirty="0"/>
              <a:t>阪神・淡路大震災から能登半島地震までを振り返って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55B0F0-930F-43C4-918E-E25A5FDA08DA}"/>
              </a:ext>
            </a:extLst>
          </p:cNvPr>
          <p:cNvSpPr txBox="1"/>
          <p:nvPr/>
        </p:nvSpPr>
        <p:spPr>
          <a:xfrm>
            <a:off x="1143012" y="1610241"/>
            <a:ext cx="8793468" cy="1544479"/>
          </a:xfrm>
          <a:prstGeom prst="roundRect">
            <a:avLst>
              <a:gd name="adj" fmla="val 10971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１　広域的な連携の強化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２　仮設トイレの備蓄等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３　仮置場の必要性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４　計画的な解体の必要性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B13D8E3A-5909-4536-9176-3C6BB4814843}"/>
              </a:ext>
            </a:extLst>
          </p:cNvPr>
          <p:cNvSpPr txBox="1">
            <a:spLocks/>
          </p:cNvSpPr>
          <p:nvPr/>
        </p:nvSpPr>
        <p:spPr>
          <a:xfrm>
            <a:off x="801323" y="3449562"/>
            <a:ext cx="7519717" cy="3795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能登半島地震までの災害を踏まえた教訓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D583307-C09F-4E73-8CB7-BE8E636732DE}"/>
              </a:ext>
            </a:extLst>
          </p:cNvPr>
          <p:cNvSpPr txBox="1"/>
          <p:nvPr/>
        </p:nvSpPr>
        <p:spPr>
          <a:xfrm>
            <a:off x="1143012" y="3785243"/>
            <a:ext cx="8793468" cy="2990374"/>
          </a:xfrm>
          <a:prstGeom prst="roundRect">
            <a:avLst>
              <a:gd name="adj" fmla="val 10971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１　</a:t>
            </a:r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分別の事前周知、事業系の災害廃棄物処理への備え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２　</a:t>
            </a:r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災害時の</a:t>
            </a:r>
            <a:r>
              <a:rPr lang="en-US" altLang="ja-JP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QOL</a:t>
            </a:r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の確保、</a:t>
            </a:r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被災者ニーズの的確な把握・共有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３　</a:t>
            </a:r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広報手段の確保、</a:t>
            </a:r>
            <a:r>
              <a:rPr kumimoji="1" lang="en-US" altLang="ja-JP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ICT</a:t>
            </a:r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の活用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４　処理施設の耐震性確保、複雑なシステムの強靭化、浄化槽活用</a:t>
            </a:r>
            <a:endParaRPr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５　地域における廃棄物処理体制の強化</a:t>
            </a:r>
            <a:endParaRPr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６</a:t>
            </a:r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　受援体制の</a:t>
            </a:r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確保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７</a:t>
            </a:r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　公費解体等の庁内連携体制の構築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８　</a:t>
            </a:r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実効性のある実地訓練継続の必要性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861306-8AF4-9EC1-933A-C7BFB7AD1339}"/>
              </a:ext>
            </a:extLst>
          </p:cNvPr>
          <p:cNvSpPr txBox="1"/>
          <p:nvPr/>
        </p:nvSpPr>
        <p:spPr>
          <a:xfrm>
            <a:off x="1932146" y="6954846"/>
            <a:ext cx="682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ご清聴ありがとうございました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073AE09-127D-4BA4-1D33-6E38F11CF8D3}"/>
              </a:ext>
            </a:extLst>
          </p:cNvPr>
          <p:cNvSpPr txBox="1"/>
          <p:nvPr/>
        </p:nvSpPr>
        <p:spPr>
          <a:xfrm>
            <a:off x="5048646" y="1610240"/>
            <a:ext cx="5273914" cy="1544479"/>
          </a:xfrm>
          <a:prstGeom prst="roundRect">
            <a:avLst>
              <a:gd name="adj" fmla="val 1097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５　解体現場における分別の重要性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６　搬送ルートの確保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７　廃棄物処理施設の余裕度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８　技術開発</a:t>
            </a:r>
          </a:p>
        </p:txBody>
      </p:sp>
    </p:spTree>
    <p:extLst>
      <p:ext uri="{BB962C8B-B14F-4D97-AF65-F5344CB8AC3E}">
        <p14:creationId xmlns:p14="http://schemas.microsoft.com/office/powerpoint/2010/main" val="1423786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FAF3E4-D410-48CB-92C1-4433A3295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959348"/>
            <a:ext cx="1679585" cy="397127"/>
          </a:xfrm>
        </p:spPr>
        <p:txBody>
          <a:bodyPr>
            <a:noAutofit/>
          </a:bodyPr>
          <a:lstStyle/>
          <a:p>
            <a:r>
              <a:rPr kumimoji="1" lang="en-US" altLang="ja-JP" sz="2800" dirty="0"/>
              <a:t>Contents</a:t>
            </a:r>
            <a:endParaRPr kumimoji="1" lang="ja-JP" altLang="en-US" sz="280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DEC9FE-3F24-438D-8D7D-4D839485C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155" y="2284315"/>
            <a:ext cx="7166563" cy="397127"/>
          </a:xfrm>
        </p:spPr>
        <p:txBody>
          <a:bodyPr/>
          <a:lstStyle/>
          <a:p>
            <a:r>
              <a:rPr kumimoji="1" lang="ja-JP" altLang="en-US" sz="2200" dirty="0"/>
              <a:t>阪神・淡路大震災における災害廃棄物処理・・・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223F1DE-248E-4B05-A52E-9F9B1546D6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0156" y="1820072"/>
            <a:ext cx="3981450" cy="397127"/>
          </a:xfrm>
        </p:spPr>
        <p:txBody>
          <a:bodyPr/>
          <a:lstStyle/>
          <a:p>
            <a:r>
              <a:rPr kumimoji="1" lang="en-US" altLang="ja-JP" sz="2200" dirty="0"/>
              <a:t>Chapter 01</a:t>
            </a:r>
            <a:endParaRPr kumimoji="1" lang="ja-JP" altLang="en-US" sz="2200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36690BC-C935-408E-B1BA-97E07642BE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7086593" y="2284314"/>
            <a:ext cx="746761" cy="397127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sz="2200" dirty="0"/>
              <a:t>01</a:t>
            </a:r>
            <a:endParaRPr kumimoji="1" lang="ja-JP" altLang="en-US" sz="2200" dirty="0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46FCCA4C-EEFF-4A57-958F-20C4CA9CF2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147" y="3841460"/>
            <a:ext cx="6648403" cy="397127"/>
          </a:xfrm>
        </p:spPr>
        <p:txBody>
          <a:bodyPr/>
          <a:lstStyle/>
          <a:p>
            <a:r>
              <a:rPr kumimoji="1" lang="ja-JP" altLang="en-US" sz="2200" dirty="0"/>
              <a:t>災害応援・・・・・・・・・・・・・・・・・・</a:t>
            </a:r>
          </a:p>
        </p:txBody>
      </p:sp>
      <p:sp>
        <p:nvSpPr>
          <p:cNvPr id="10" name="テキスト プレースホルダー 9">
            <a:extLst>
              <a:ext uri="{FF2B5EF4-FFF2-40B4-BE49-F238E27FC236}">
                <a16:creationId xmlns:a16="http://schemas.microsoft.com/office/drawing/2014/main" id="{4AC4D60E-EEF8-4274-BDAE-B866C9AC4D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0151" y="3429612"/>
            <a:ext cx="3981450" cy="397127"/>
          </a:xfrm>
        </p:spPr>
        <p:txBody>
          <a:bodyPr/>
          <a:lstStyle/>
          <a:p>
            <a:r>
              <a:rPr kumimoji="1" lang="en-US" altLang="ja-JP" sz="2200" dirty="0"/>
              <a:t>Chapter 02</a:t>
            </a:r>
            <a:endParaRPr kumimoji="1" lang="ja-JP" altLang="en-US" sz="2200" dirty="0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C51E9221-5B23-4EAD-839D-D1C5368E45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5921" y="3810328"/>
            <a:ext cx="610279" cy="397127"/>
          </a:xfrm>
        </p:spPr>
        <p:txBody>
          <a:bodyPr/>
          <a:lstStyle/>
          <a:p>
            <a:r>
              <a:rPr kumimoji="1" lang="en-US" altLang="ja-JP" sz="2200" dirty="0"/>
              <a:t>08</a:t>
            </a:r>
            <a:endParaRPr kumimoji="1" lang="ja-JP" altLang="en-US" sz="2200" dirty="0"/>
          </a:p>
        </p:txBody>
      </p:sp>
      <p:sp>
        <p:nvSpPr>
          <p:cNvPr id="12" name="テキスト プレースホルダー 11">
            <a:extLst>
              <a:ext uri="{FF2B5EF4-FFF2-40B4-BE49-F238E27FC236}">
                <a16:creationId xmlns:a16="http://schemas.microsoft.com/office/drawing/2014/main" id="{5D8F969F-DE74-4737-8FC8-050DFA8051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0147" y="4886444"/>
            <a:ext cx="6648399" cy="397127"/>
          </a:xfrm>
        </p:spPr>
        <p:txBody>
          <a:bodyPr/>
          <a:lstStyle/>
          <a:p>
            <a:r>
              <a:rPr kumimoji="1" lang="ja-JP" altLang="en-US" sz="2200" dirty="0"/>
              <a:t>災害廃棄物対策研修・・・・・・・・・・・・・</a:t>
            </a:r>
          </a:p>
        </p:txBody>
      </p:sp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693519A3-5EA6-4C50-BFC5-35A1DB480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0147" y="4452771"/>
            <a:ext cx="3981450" cy="397127"/>
          </a:xfrm>
        </p:spPr>
        <p:txBody>
          <a:bodyPr/>
          <a:lstStyle/>
          <a:p>
            <a:r>
              <a:rPr kumimoji="1" lang="en-US" altLang="ja-JP" sz="2200" dirty="0"/>
              <a:t>Chapter 03</a:t>
            </a:r>
            <a:endParaRPr kumimoji="1" lang="ja-JP" altLang="en-US" sz="2200" dirty="0"/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2D77127A-D01A-48EB-824B-0F7ACB9F3D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85921" y="4849898"/>
            <a:ext cx="610279" cy="397127"/>
          </a:xfrm>
        </p:spPr>
        <p:txBody>
          <a:bodyPr/>
          <a:lstStyle/>
          <a:p>
            <a:r>
              <a:rPr kumimoji="1" lang="en-US" altLang="ja-JP" sz="2200" dirty="0"/>
              <a:t>11</a:t>
            </a:r>
            <a:endParaRPr kumimoji="1" lang="ja-JP" altLang="en-US" sz="2200" dirty="0"/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4861D79B-F72E-4862-8518-FEAC19469397}"/>
              </a:ext>
            </a:extLst>
          </p:cNvPr>
          <p:cNvSpPr txBox="1">
            <a:spLocks/>
          </p:cNvSpPr>
          <p:nvPr/>
        </p:nvSpPr>
        <p:spPr>
          <a:xfrm>
            <a:off x="880157" y="2818651"/>
            <a:ext cx="7166558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50397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その後の主な災害対応・・・・・・・・・・・・</a:t>
            </a:r>
          </a:p>
        </p:txBody>
      </p:sp>
      <p:sp>
        <p:nvSpPr>
          <p:cNvPr id="16" name="テキスト プレースホルダー 4">
            <a:extLst>
              <a:ext uri="{FF2B5EF4-FFF2-40B4-BE49-F238E27FC236}">
                <a16:creationId xmlns:a16="http://schemas.microsoft.com/office/drawing/2014/main" id="{F953EE11-615A-4363-BEB5-5E2902262D9F}"/>
              </a:ext>
            </a:extLst>
          </p:cNvPr>
          <p:cNvSpPr txBox="1">
            <a:spLocks/>
          </p:cNvSpPr>
          <p:nvPr/>
        </p:nvSpPr>
        <p:spPr>
          <a:xfrm>
            <a:off x="7086594" y="2762339"/>
            <a:ext cx="609606" cy="397127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50397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/>
              <a:t>05</a:t>
            </a:r>
            <a:endParaRPr lang="ja-JP" altLang="en-US" sz="2200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1FA7AA60-5350-49FF-820D-99653B47D5A8}"/>
              </a:ext>
            </a:extLst>
          </p:cNvPr>
          <p:cNvCxnSpPr>
            <a:cxnSpLocks/>
          </p:cNvCxnSpPr>
          <p:nvPr/>
        </p:nvCxnSpPr>
        <p:spPr>
          <a:xfrm>
            <a:off x="735062" y="1783080"/>
            <a:ext cx="0" cy="461868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テキスト プレースホルダー 12">
            <a:extLst>
              <a:ext uri="{FF2B5EF4-FFF2-40B4-BE49-F238E27FC236}">
                <a16:creationId xmlns:a16="http://schemas.microsoft.com/office/drawing/2014/main" id="{18F8A237-6A4F-149D-8FF1-EF268199E414}"/>
              </a:ext>
            </a:extLst>
          </p:cNvPr>
          <p:cNvSpPr txBox="1">
            <a:spLocks/>
          </p:cNvSpPr>
          <p:nvPr/>
        </p:nvSpPr>
        <p:spPr>
          <a:xfrm>
            <a:off x="880147" y="5541039"/>
            <a:ext cx="3981450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sz="15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50397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/>
              <a:t>Chapter 04</a:t>
            </a:r>
            <a:endParaRPr lang="ja-JP" altLang="en-US" sz="2200" dirty="0"/>
          </a:p>
        </p:txBody>
      </p:sp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id="{A439110D-82E8-7AC8-68E5-9D70D04F7FA4}"/>
              </a:ext>
            </a:extLst>
          </p:cNvPr>
          <p:cNvSpPr txBox="1">
            <a:spLocks/>
          </p:cNvSpPr>
          <p:nvPr/>
        </p:nvSpPr>
        <p:spPr>
          <a:xfrm>
            <a:off x="880147" y="6113160"/>
            <a:ext cx="6648399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50397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kumimoji="1" lang="ja-JP" altLang="en-US" sz="2200" dirty="0"/>
              <a:t>阪神・淡路大震災から能登半島地震までを</a:t>
            </a:r>
            <a:endParaRPr kumimoji="1" lang="en-US" altLang="ja-JP" sz="2200" dirty="0"/>
          </a:p>
          <a:p>
            <a:pPr>
              <a:lnSpc>
                <a:spcPts val="1800"/>
              </a:lnSpc>
            </a:pPr>
            <a:r>
              <a:rPr kumimoji="1" lang="ja-JP" altLang="en-US" sz="2200" dirty="0"/>
              <a:t>振り返って</a:t>
            </a:r>
            <a:r>
              <a:rPr lang="ja-JP" altLang="en-US" sz="2200" dirty="0"/>
              <a:t>・・・・・・・・・・・・・・・・・</a:t>
            </a:r>
          </a:p>
        </p:txBody>
      </p:sp>
      <p:sp>
        <p:nvSpPr>
          <p:cNvPr id="8" name="テキスト プレースホルダー 13">
            <a:extLst>
              <a:ext uri="{FF2B5EF4-FFF2-40B4-BE49-F238E27FC236}">
                <a16:creationId xmlns:a16="http://schemas.microsoft.com/office/drawing/2014/main" id="{312C28B6-2D9C-1B87-6600-F7E38D975681}"/>
              </a:ext>
            </a:extLst>
          </p:cNvPr>
          <p:cNvSpPr txBox="1">
            <a:spLocks/>
          </p:cNvSpPr>
          <p:nvPr/>
        </p:nvSpPr>
        <p:spPr>
          <a:xfrm>
            <a:off x="7085921" y="6203199"/>
            <a:ext cx="610279" cy="397127"/>
          </a:xfrm>
          <a:prstGeom prst="rect">
            <a:avLst/>
          </a:prstGeom>
        </p:spPr>
        <p:txBody>
          <a:bodyPr anchor="ctr"/>
          <a:lstStyle>
            <a:lvl1pPr marL="0" marR="0" indent="0" algn="l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50397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9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/>
              <a:t>12</a:t>
            </a:r>
            <a:endParaRPr lang="ja-JP" altLang="en-US" sz="22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B91CBBB-4334-DA5E-C911-BB1A0EC2758E}"/>
              </a:ext>
            </a:extLst>
          </p:cNvPr>
          <p:cNvSpPr/>
          <p:nvPr/>
        </p:nvSpPr>
        <p:spPr>
          <a:xfrm>
            <a:off x="7543182" y="1157912"/>
            <a:ext cx="2433319" cy="4780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2">
            <a:extLst>
              <a:ext uri="{FF2B5EF4-FFF2-40B4-BE49-F238E27FC236}">
                <a16:creationId xmlns:a16="http://schemas.microsoft.com/office/drawing/2014/main" id="{987E7728-4894-6902-AFCE-8D738C57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6" y="632772"/>
            <a:ext cx="2700374" cy="178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2329139C-A22E-C2EE-C28F-0D793EA0FAB7}"/>
              </a:ext>
            </a:extLst>
          </p:cNvPr>
          <p:cNvSpPr txBox="1">
            <a:spLocks/>
          </p:cNvSpPr>
          <p:nvPr/>
        </p:nvSpPr>
        <p:spPr>
          <a:xfrm>
            <a:off x="8158572" y="330565"/>
            <a:ext cx="1847140" cy="3668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dirty="0"/>
              <a:t>阪神・淡路大震災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263264BC-554F-B7D2-6E07-C1FDA80F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99" y="2877562"/>
            <a:ext cx="2701890" cy="180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テキスト プレースホルダー 2">
            <a:extLst>
              <a:ext uri="{FF2B5EF4-FFF2-40B4-BE49-F238E27FC236}">
                <a16:creationId xmlns:a16="http://schemas.microsoft.com/office/drawing/2014/main" id="{13EF563C-BF75-D174-2598-ADED037D01B1}"/>
              </a:ext>
            </a:extLst>
          </p:cNvPr>
          <p:cNvSpPr txBox="1">
            <a:spLocks/>
          </p:cNvSpPr>
          <p:nvPr/>
        </p:nvSpPr>
        <p:spPr>
          <a:xfrm>
            <a:off x="7696200" y="2551210"/>
            <a:ext cx="3207371" cy="446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dirty="0"/>
              <a:t>平成</a:t>
            </a:r>
            <a:r>
              <a:rPr lang="en-US" altLang="ja-JP" sz="1600" dirty="0"/>
              <a:t>21</a:t>
            </a:r>
            <a:r>
              <a:rPr lang="ja-JP" altLang="en-US" sz="1600" dirty="0"/>
              <a:t>年台風９号（佐用町）</a:t>
            </a:r>
          </a:p>
        </p:txBody>
      </p:sp>
      <p:pic>
        <p:nvPicPr>
          <p:cNvPr id="23" name="図 3">
            <a:extLst>
              <a:ext uri="{FF2B5EF4-FFF2-40B4-BE49-F238E27FC236}">
                <a16:creationId xmlns:a16="http://schemas.microsoft.com/office/drawing/2014/main" id="{2C55B4DE-979B-1CB8-D797-D30EA1BF5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99" y="5156705"/>
            <a:ext cx="2701887" cy="202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プレースホルダー 2">
            <a:extLst>
              <a:ext uri="{FF2B5EF4-FFF2-40B4-BE49-F238E27FC236}">
                <a16:creationId xmlns:a16="http://schemas.microsoft.com/office/drawing/2014/main" id="{111FE1E4-31EE-6FB2-C1DD-B9801BECCF8F}"/>
              </a:ext>
            </a:extLst>
          </p:cNvPr>
          <p:cNvSpPr txBox="1">
            <a:spLocks/>
          </p:cNvSpPr>
          <p:nvPr/>
        </p:nvSpPr>
        <p:spPr>
          <a:xfrm>
            <a:off x="7696200" y="4882594"/>
            <a:ext cx="3207371" cy="446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dirty="0"/>
              <a:t>平成</a:t>
            </a:r>
            <a:r>
              <a:rPr lang="en-US" altLang="ja-JP" sz="1600" dirty="0"/>
              <a:t>26</a:t>
            </a:r>
            <a:r>
              <a:rPr lang="ja-JP" altLang="en-US" sz="1600" dirty="0"/>
              <a:t>年８月豪雨（丹波市）</a:t>
            </a:r>
          </a:p>
        </p:txBody>
      </p:sp>
    </p:spTree>
    <p:extLst>
      <p:ext uri="{BB962C8B-B14F-4D97-AF65-F5344CB8AC3E}">
        <p14:creationId xmlns:p14="http://schemas.microsoft.com/office/powerpoint/2010/main" val="3353906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9A549662-4E05-4296-AB70-B8FD09EBE3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40631" y="1265784"/>
            <a:ext cx="4041529" cy="314713"/>
          </a:xfrm>
        </p:spPr>
        <p:txBody>
          <a:bodyPr>
            <a:normAutofit/>
          </a:bodyPr>
          <a:lstStyle/>
          <a:p>
            <a:r>
              <a:rPr kumimoji="1" lang="ja-JP" altLang="en-US" sz="2200" dirty="0"/>
              <a:t>地震の発生状況</a:t>
            </a:r>
          </a:p>
        </p:txBody>
      </p:sp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01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2">
            <a:extLst>
              <a:ext uri="{FF2B5EF4-FFF2-40B4-BE49-F238E27FC236}">
                <a16:creationId xmlns:a16="http://schemas.microsoft.com/office/drawing/2014/main" id="{BD9F97F6-C0AC-4E2C-BA00-6933E555598B}"/>
              </a:ext>
            </a:extLst>
          </p:cNvPr>
          <p:cNvSpPr txBox="1">
            <a:spLocks/>
          </p:cNvSpPr>
          <p:nvPr/>
        </p:nvSpPr>
        <p:spPr>
          <a:xfrm>
            <a:off x="5813659" y="1265784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被害の概要</a:t>
            </a:r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240631" y="3807885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災害廃棄物の発生量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06" y="356718"/>
            <a:ext cx="7044089" cy="91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阪神・淡路大震災における災害廃棄物処理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D2BDC1D2-EE73-456F-8DF2-D402D1D26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424458"/>
              </p:ext>
            </p:extLst>
          </p:nvPr>
        </p:nvGraphicFramePr>
        <p:xfrm>
          <a:off x="404813" y="1616219"/>
          <a:ext cx="5238473" cy="18542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66788">
                  <a:extLst>
                    <a:ext uri="{9D8B030D-6E8A-4147-A177-3AD203B41FA5}">
                      <a16:colId xmlns:a16="http://schemas.microsoft.com/office/drawing/2014/main" val="3286319111"/>
                    </a:ext>
                  </a:extLst>
                </a:gridCol>
                <a:gridCol w="3871685">
                  <a:extLst>
                    <a:ext uri="{9D8B030D-6E8A-4147-A177-3AD203B41FA5}">
                      <a16:colId xmlns:a16="http://schemas.microsoft.com/office/drawing/2014/main" val="448235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兵庫県南部地震</a:t>
                      </a:r>
                      <a:r>
                        <a:rPr kumimoji="1" lang="ja-JP" altLang="en-US" sz="1800" spc="-2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ja-JP" altLang="en-US" sz="1800" spc="-200" baseline="0" dirty="0">
                          <a:latin typeface="+mn-ea"/>
                          <a:ea typeface="+mn-ea"/>
                        </a:rPr>
                        <a:t>阪神・淡路大震災）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264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発生日時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平成７年１月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17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日５時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46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490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震源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淡路島北部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883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規模・震度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マグニチュード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7.3</a:t>
                      </a:r>
                      <a:r>
                        <a:rPr kumimoji="1" lang="ja-JP" altLang="en-US" sz="1800" dirty="0" err="1">
                          <a:latin typeface="+mn-ea"/>
                          <a:ea typeface="+mn-ea"/>
                        </a:rPr>
                        <a:t>、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最大震度７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342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震源深さ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16km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45446"/>
                  </a:ext>
                </a:extLst>
              </a:tr>
            </a:tbl>
          </a:graphicData>
        </a:graphic>
      </p:graphicFrame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273F2084-7206-44C3-A8BD-2FF0479EE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04217"/>
              </p:ext>
            </p:extLst>
          </p:nvPr>
        </p:nvGraphicFramePr>
        <p:xfrm>
          <a:off x="5952374" y="1616219"/>
          <a:ext cx="4295049" cy="20218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69460">
                  <a:extLst>
                    <a:ext uri="{9D8B030D-6E8A-4147-A177-3AD203B41FA5}">
                      <a16:colId xmlns:a16="http://schemas.microsoft.com/office/drawing/2014/main" val="3529520292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1814064529"/>
                    </a:ext>
                  </a:extLst>
                </a:gridCol>
                <a:gridCol w="736376">
                  <a:extLst>
                    <a:ext uri="{9D8B030D-6E8A-4147-A177-3AD203B41FA5}">
                      <a16:colId xmlns:a16="http://schemas.microsoft.com/office/drawing/2014/main" val="2548337248"/>
                    </a:ext>
                  </a:extLst>
                </a:gridCol>
                <a:gridCol w="1041133">
                  <a:extLst>
                    <a:ext uri="{9D8B030D-6E8A-4147-A177-3AD203B41FA5}">
                      <a16:colId xmlns:a16="http://schemas.microsoft.com/office/drawing/2014/main" val="3067470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災害救助法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指定市町数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市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bg1"/>
                          </a:solidFill>
                        </a:rPr>
                        <a:t>全壊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104,004</a:t>
                      </a:r>
                    </a:p>
                    <a:p>
                      <a:pPr algn="r"/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386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死者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6,402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人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bg1"/>
                          </a:solidFill>
                        </a:rPr>
                        <a:t>半壊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136,952</a:t>
                      </a:r>
                    </a:p>
                    <a:p>
                      <a:pPr algn="r"/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470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負傷者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40,092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人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64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行方不明者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３名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bg1"/>
                          </a:solidFill>
                        </a:rPr>
                        <a:t>一部</a:t>
                      </a:r>
                      <a:endParaRPr kumimoji="1" lang="en-US" altLang="ja-JP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bg1"/>
                          </a:solidFill>
                        </a:rPr>
                        <a:t>損壊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297,811</a:t>
                      </a:r>
                    </a:p>
                    <a:p>
                      <a:pPr algn="r"/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123974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9E973226-DC53-4A90-9474-FBB6E6AC5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389381"/>
              </p:ext>
            </p:extLst>
          </p:nvPr>
        </p:nvGraphicFramePr>
        <p:xfrm>
          <a:off x="403169" y="4113812"/>
          <a:ext cx="7044089" cy="155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6769">
                  <a:extLst>
                    <a:ext uri="{9D8B030D-6E8A-4147-A177-3AD203B41FA5}">
                      <a16:colId xmlns:a16="http://schemas.microsoft.com/office/drawing/2014/main" val="1706124684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369719133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123054182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41943565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/>
                        <a:t>当初の県計画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修正後の県計画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実績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190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住宅・建築物系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1,300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万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t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1,450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万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t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1,430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万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t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1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公共公益施設系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550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万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t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550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万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t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約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550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万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t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211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合計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1,850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万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t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2,000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万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t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約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1,980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万</a:t>
                      </a:r>
                      <a:r>
                        <a:rPr kumimoji="1" lang="en-US" altLang="ja-JP" sz="2000" dirty="0">
                          <a:latin typeface="+mn-ea"/>
                          <a:ea typeface="+mn-ea"/>
                        </a:rPr>
                        <a:t>t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21464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D3C1819-6AD6-4870-A762-AD462CA1718C}"/>
              </a:ext>
            </a:extLst>
          </p:cNvPr>
          <p:cNvSpPr txBox="1"/>
          <p:nvPr/>
        </p:nvSpPr>
        <p:spPr>
          <a:xfrm>
            <a:off x="410155" y="5745474"/>
            <a:ext cx="6907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平成６年の一般廃棄物排出量は</a:t>
            </a:r>
            <a:r>
              <a:rPr kumimoji="1" lang="en-US" altLang="ja-JP" sz="1600" dirty="0"/>
              <a:t>248</a:t>
            </a:r>
            <a:r>
              <a:rPr kumimoji="1" lang="ja-JP" altLang="en-US" sz="1600" dirty="0"/>
              <a:t>万</a:t>
            </a:r>
            <a:r>
              <a:rPr kumimoji="1" lang="en-US" altLang="ja-JP" sz="1600" dirty="0"/>
              <a:t>t</a:t>
            </a:r>
            <a:r>
              <a:rPr kumimoji="1" lang="ja-JP" altLang="en-US" sz="1600" dirty="0"/>
              <a:t>　→　</a:t>
            </a:r>
            <a:r>
              <a:rPr kumimoji="1" lang="ja-JP" altLang="en-US" sz="1600" u="sng" dirty="0"/>
              <a:t>約８年分</a:t>
            </a:r>
            <a:r>
              <a:rPr kumimoji="1" lang="ja-JP" altLang="en-US" sz="1600" dirty="0"/>
              <a:t>の災害廃棄物が発生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031F97-3366-4909-B123-720A9283F4C3}"/>
              </a:ext>
            </a:extLst>
          </p:cNvPr>
          <p:cNvSpPr txBox="1"/>
          <p:nvPr/>
        </p:nvSpPr>
        <p:spPr>
          <a:xfrm>
            <a:off x="403169" y="6161210"/>
            <a:ext cx="7346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00" dirty="0"/>
              <a:t>・県内市町等の既存施設に加え、仮設焼却炉</a:t>
            </a:r>
            <a:r>
              <a:rPr kumimoji="1" lang="en-US" altLang="ja-JP" sz="1800" dirty="0"/>
              <a:t>34</a:t>
            </a:r>
            <a:r>
              <a:rPr kumimoji="1" lang="ja-JP" altLang="en-US" sz="1800" dirty="0"/>
              <a:t>基・破砕機</a:t>
            </a:r>
            <a:r>
              <a:rPr kumimoji="1" lang="en-US" altLang="ja-JP" sz="1800" dirty="0"/>
              <a:t>33</a:t>
            </a:r>
            <a:r>
              <a:rPr kumimoji="1" lang="ja-JP" altLang="en-US" sz="1800" dirty="0"/>
              <a:t>基を設置</a:t>
            </a:r>
            <a:endParaRPr kumimoji="1" lang="en-US" altLang="ja-JP" sz="1800" dirty="0"/>
          </a:p>
          <a:p>
            <a:r>
              <a:rPr kumimoji="1" lang="ja-JP" altLang="en-US" sz="1800" dirty="0"/>
              <a:t>・域外処理 </a:t>
            </a:r>
            <a:r>
              <a:rPr kumimoji="1" lang="en-US" altLang="ja-JP" sz="1800" dirty="0"/>
              <a:t>143</a:t>
            </a:r>
            <a:r>
              <a:rPr kumimoji="1" lang="ja-JP" altLang="en-US" sz="1800" dirty="0"/>
              <a:t>万</a:t>
            </a:r>
            <a:r>
              <a:rPr kumimoji="1" lang="en-US" altLang="ja-JP" sz="1800" dirty="0"/>
              <a:t>t</a:t>
            </a:r>
            <a:r>
              <a:rPr kumimoji="1" lang="ja-JP" altLang="en-US" sz="1800" dirty="0"/>
              <a:t>（焼却</a:t>
            </a:r>
            <a:r>
              <a:rPr kumimoji="1" lang="en-US" altLang="ja-JP" sz="1800" dirty="0"/>
              <a:t>24.4</a:t>
            </a:r>
            <a:r>
              <a:rPr kumimoji="1" lang="ja-JP" altLang="en-US" sz="1800" dirty="0"/>
              <a:t>万</a:t>
            </a:r>
            <a:r>
              <a:rPr kumimoji="1" lang="ja-JP" altLang="en-US" sz="1800" dirty="0" err="1"/>
              <a:t>ｔ</a:t>
            </a:r>
            <a:r>
              <a:rPr kumimoji="1" lang="ja-JP" altLang="en-US" sz="1800" dirty="0"/>
              <a:t>、埋立</a:t>
            </a:r>
            <a:r>
              <a:rPr kumimoji="1" lang="en-US" altLang="ja-JP" sz="1800" dirty="0"/>
              <a:t>119.3</a:t>
            </a:r>
            <a:r>
              <a:rPr kumimoji="1" lang="ja-JP" altLang="en-US" sz="1800" dirty="0"/>
              <a:t>万ｔ）</a:t>
            </a:r>
            <a:endParaRPr kumimoji="1" lang="en-US" altLang="ja-JP" sz="1800" dirty="0"/>
          </a:p>
          <a:p>
            <a:r>
              <a:rPr kumimoji="1" lang="ja-JP" altLang="en-US" sz="1800" dirty="0"/>
              <a:t>・大阪湾フェニックスでの埋立：焼却灰</a:t>
            </a:r>
            <a:r>
              <a:rPr kumimoji="1" lang="en-US" altLang="ja-JP" sz="1800" dirty="0"/>
              <a:t>45</a:t>
            </a:r>
            <a:r>
              <a:rPr kumimoji="1" lang="ja-JP" altLang="en-US" sz="1800" dirty="0"/>
              <a:t>万</a:t>
            </a:r>
            <a:r>
              <a:rPr kumimoji="1" lang="ja-JP" altLang="en-US" sz="1800" dirty="0" err="1"/>
              <a:t>ｔ</a:t>
            </a:r>
            <a:r>
              <a:rPr kumimoji="1" lang="ja-JP" altLang="en-US" sz="1800" dirty="0"/>
              <a:t>、不燃物</a:t>
            </a:r>
            <a:r>
              <a:rPr kumimoji="1" lang="en-US" altLang="ja-JP" sz="1800" dirty="0"/>
              <a:t>200</a:t>
            </a:r>
            <a:r>
              <a:rPr kumimoji="1" lang="ja-JP" altLang="en-US" sz="1800" dirty="0"/>
              <a:t>万ｔ</a:t>
            </a: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D0E6EA9B-44A3-4E2F-8F0D-B1255C4DD906}"/>
              </a:ext>
            </a:extLst>
          </p:cNvPr>
          <p:cNvSpPr/>
          <p:nvPr/>
        </p:nvSpPr>
        <p:spPr>
          <a:xfrm>
            <a:off x="7560103" y="4634936"/>
            <a:ext cx="548640" cy="2066712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954401-D58C-40BF-9297-E4EC32B90895}"/>
              </a:ext>
            </a:extLst>
          </p:cNvPr>
          <p:cNvSpPr txBox="1"/>
          <p:nvPr/>
        </p:nvSpPr>
        <p:spPr>
          <a:xfrm>
            <a:off x="8185195" y="5114294"/>
            <a:ext cx="1923514" cy="11079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リサイクル率</a:t>
            </a:r>
            <a:endParaRPr kumimoji="1"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kumimoji="1"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　（実績）</a:t>
            </a:r>
            <a:endParaRPr kumimoji="1" lang="en-US" altLang="ja-JP" sz="2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kumimoji="1"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　　</a:t>
            </a:r>
            <a:r>
              <a:rPr kumimoji="1" lang="en-US" altLang="ja-JP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50.7</a:t>
            </a:r>
            <a:r>
              <a:rPr kumimoji="1"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3902632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02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227201" y="1222138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し尿処理対応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06" y="356718"/>
            <a:ext cx="7179933" cy="91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阪神・淡路大震災における災害廃棄物処理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671AAF-43F2-4837-B598-06DC9D3CC6C9}"/>
              </a:ext>
            </a:extLst>
          </p:cNvPr>
          <p:cNvSpPr txBox="1"/>
          <p:nvPr/>
        </p:nvSpPr>
        <p:spPr>
          <a:xfrm>
            <a:off x="553687" y="1459174"/>
            <a:ext cx="6226384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阪神間の下水普及率</a:t>
            </a:r>
            <a:r>
              <a:rPr kumimoji="1" lang="en-US" altLang="ja-JP" dirty="0"/>
              <a:t>95</a:t>
            </a:r>
            <a:r>
              <a:rPr kumimoji="1" lang="ja-JP" altLang="en-US" dirty="0"/>
              <a:t>％、断水で水洗トイレ使用不能</a:t>
            </a:r>
            <a:endParaRPr kumimoji="1" lang="en-US" altLang="ja-JP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4291006A-A6B6-4299-8B3C-DFA66AE94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623697"/>
              </p:ext>
            </p:extLst>
          </p:nvPr>
        </p:nvGraphicFramePr>
        <p:xfrm>
          <a:off x="613901" y="1870067"/>
          <a:ext cx="9779860" cy="177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8699">
                  <a:extLst>
                    <a:ext uri="{9D8B030D-6E8A-4147-A177-3AD203B41FA5}">
                      <a16:colId xmlns:a16="http://schemas.microsoft.com/office/drawing/2014/main" val="3537457391"/>
                    </a:ext>
                  </a:extLst>
                </a:gridCol>
                <a:gridCol w="5166360">
                  <a:extLst>
                    <a:ext uri="{9D8B030D-6E8A-4147-A177-3AD203B41FA5}">
                      <a16:colId xmlns:a16="http://schemas.microsoft.com/office/drawing/2014/main" val="1541636825"/>
                    </a:ext>
                  </a:extLst>
                </a:gridCol>
                <a:gridCol w="929640">
                  <a:extLst>
                    <a:ext uri="{9D8B030D-6E8A-4147-A177-3AD203B41FA5}">
                      <a16:colId xmlns:a16="http://schemas.microsoft.com/office/drawing/2014/main" val="3056224592"/>
                    </a:ext>
                  </a:extLst>
                </a:gridCol>
                <a:gridCol w="2545161">
                  <a:extLst>
                    <a:ext uri="{9D8B030D-6E8A-4147-A177-3AD203B41FA5}">
                      <a16:colId xmlns:a16="http://schemas.microsoft.com/office/drawing/2014/main" val="46256641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仮設トイレ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バキューム車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864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1/18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神戸市安全協力会から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300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基提供</a:t>
                      </a:r>
                      <a:br>
                        <a:rPr kumimoji="1" lang="en-US" altLang="ja-JP" sz="1800" dirty="0">
                          <a:latin typeface="+mn-ea"/>
                          <a:ea typeface="+mn-ea"/>
                        </a:rPr>
                      </a:b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県が仮設トイレ確保（最大時約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9,200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基）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bg1"/>
                          </a:solidFill>
                        </a:rPr>
                        <a:t>1/18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県内市町からの応援で</a:t>
                      </a:r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32</a:t>
                      </a:r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台を確保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67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～</a:t>
                      </a:r>
                      <a:r>
                        <a:rPr kumimoji="1" lang="en-US" altLang="ja-JP" sz="2000" dirty="0"/>
                        <a:t>1/27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仮設トイレ必要数を設置（県関与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3,900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基）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solidFill>
                            <a:schemeClr val="bg1"/>
                          </a:solidFill>
                        </a:rPr>
                        <a:t>～</a:t>
                      </a:r>
                      <a:r>
                        <a:rPr kumimoji="1" lang="en-US" altLang="ja-JP" b="1" dirty="0">
                          <a:solidFill>
                            <a:schemeClr val="bg1"/>
                          </a:solidFill>
                        </a:rPr>
                        <a:t>1/25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他府県からの応援を含め、</a:t>
                      </a:r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221</a:t>
                      </a:r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台を確保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562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+mn-lt"/>
                        </a:rPr>
                        <a:t>～１月末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神戸市内設置完了　２月下旬収集体制整備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1494"/>
                  </a:ext>
                </a:extLst>
              </a:tr>
            </a:tbl>
          </a:graphicData>
        </a:graphic>
      </p:graphicFrame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2A52F69B-4AC6-4FFB-BF8F-6E31C297CE60}"/>
              </a:ext>
            </a:extLst>
          </p:cNvPr>
          <p:cNvSpPr txBox="1">
            <a:spLocks/>
          </p:cNvSpPr>
          <p:nvPr/>
        </p:nvSpPr>
        <p:spPr>
          <a:xfrm>
            <a:off x="227198" y="3859791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仮設トイレの維持管理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0D226B-DE76-4423-8BAF-266ABDE0AEE4}"/>
              </a:ext>
            </a:extLst>
          </p:cNvPr>
          <p:cNvSpPr txBox="1"/>
          <p:nvPr/>
        </p:nvSpPr>
        <p:spPr>
          <a:xfrm>
            <a:off x="553687" y="4080570"/>
            <a:ext cx="9779859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市町の許可業者及び委託業者、全国環境整備事業協同組合連合会、（社）水質保全センターへ要請。</a:t>
            </a:r>
            <a:r>
              <a:rPr kumimoji="1" lang="en-US" altLang="ja-JP" dirty="0"/>
              <a:t>2/4</a:t>
            </a:r>
            <a:r>
              <a:rPr kumimoji="1" lang="ja-JP" altLang="en-US" dirty="0"/>
              <a:t>に県の緊急対策を終了→市町に業務を移管</a:t>
            </a:r>
          </a:p>
        </p:txBody>
      </p: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A52501FA-2495-4EEF-92FC-5CBC6A752F8D}"/>
              </a:ext>
            </a:extLst>
          </p:cNvPr>
          <p:cNvSpPr txBox="1">
            <a:spLocks/>
          </p:cNvSpPr>
          <p:nvPr/>
        </p:nvSpPr>
        <p:spPr>
          <a:xfrm>
            <a:off x="227198" y="4870948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生活ごみ対応</a:t>
            </a:r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7BE41B0C-6E95-451A-85A7-CFDBB9F38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704215"/>
              </p:ext>
            </p:extLst>
          </p:nvPr>
        </p:nvGraphicFramePr>
        <p:xfrm>
          <a:off x="598660" y="5124701"/>
          <a:ext cx="9779859" cy="2199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3937">
                  <a:extLst>
                    <a:ext uri="{9D8B030D-6E8A-4147-A177-3AD203B41FA5}">
                      <a16:colId xmlns:a16="http://schemas.microsoft.com/office/drawing/2014/main" val="3537457391"/>
                    </a:ext>
                  </a:extLst>
                </a:gridCol>
                <a:gridCol w="5608323">
                  <a:extLst>
                    <a:ext uri="{9D8B030D-6E8A-4147-A177-3AD203B41FA5}">
                      <a16:colId xmlns:a16="http://schemas.microsoft.com/office/drawing/2014/main" val="1541636825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3056224592"/>
                    </a:ext>
                  </a:extLst>
                </a:gridCol>
                <a:gridCol w="2042239">
                  <a:extLst>
                    <a:ext uri="{9D8B030D-6E8A-4147-A177-3AD203B41FA5}">
                      <a16:colId xmlns:a16="http://schemas.microsoft.com/office/drawing/2014/main" val="46256641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収集運搬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ごみ処理施設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864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1/19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各市でごみ収集開始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1/24</a:t>
                      </a:r>
                      <a:r>
                        <a:rPr kumimoji="1" lang="ja-JP" altLang="en-US" sz="18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頃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施設が被害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→</a:t>
                      </a:r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</a:t>
                      </a:r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施設が仮復旧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67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～１月末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神戸･阪神間交通事情悪化、回収率は通常の約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50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％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bg1"/>
                          </a:solidFill>
                        </a:rPr>
                        <a:t>2/20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全施設が復旧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他市町の応援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　</a:t>
                      </a:r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</a:t>
                      </a:r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団体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　焼却量</a:t>
                      </a:r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11,620t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562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１月末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通常の形態に復帰。神戸市は自衛隊の出動を要請。一部の市は他市町等応援（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163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団体、延べ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4,155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台）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1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252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5E994FD9-AC3A-47C6-A201-346973CD617D}"/>
              </a:ext>
            </a:extLst>
          </p:cNvPr>
          <p:cNvSpPr/>
          <p:nvPr/>
        </p:nvSpPr>
        <p:spPr>
          <a:xfrm rot="10800000">
            <a:off x="2030084" y="3958054"/>
            <a:ext cx="1361507" cy="721516"/>
          </a:xfrm>
          <a:prstGeom prst="triangle">
            <a:avLst/>
          </a:prstGeom>
          <a:solidFill>
            <a:srgbClr val="96D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03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227203" y="1387304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災害廃棄物処理事業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06" y="356718"/>
            <a:ext cx="7441585" cy="9127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阪神・淡路大震災における災害廃棄物処理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671AAF-43F2-4837-B598-06DC9D3CC6C9}"/>
              </a:ext>
            </a:extLst>
          </p:cNvPr>
          <p:cNvSpPr txBox="1"/>
          <p:nvPr/>
        </p:nvSpPr>
        <p:spPr>
          <a:xfrm>
            <a:off x="286778" y="1742804"/>
            <a:ext cx="48013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2000" dirty="0"/>
              <a:t>損壊した家屋等の解体・処理の取り扱い</a:t>
            </a:r>
            <a:endParaRPr kumimoji="1" lang="en-US" altLang="ja-JP" sz="2000" dirty="0"/>
          </a:p>
          <a:p>
            <a:r>
              <a:rPr kumimoji="1" lang="en-US" altLang="ja-JP" sz="2000" dirty="0"/>
              <a:t>【</a:t>
            </a:r>
            <a:r>
              <a:rPr kumimoji="1" lang="ja-JP" altLang="en-US" sz="2000" dirty="0"/>
              <a:t>発災前</a:t>
            </a:r>
            <a:r>
              <a:rPr kumimoji="1" lang="en-US" altLang="ja-JP" sz="2000" dirty="0"/>
              <a:t>】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2A52F69B-4AC6-4FFB-BF8F-6E31C297CE60}"/>
              </a:ext>
            </a:extLst>
          </p:cNvPr>
          <p:cNvSpPr txBox="1">
            <a:spLocks/>
          </p:cNvSpPr>
          <p:nvPr/>
        </p:nvSpPr>
        <p:spPr>
          <a:xfrm>
            <a:off x="5779824" y="1387303"/>
            <a:ext cx="4041529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解体費用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0D226B-DE76-4423-8BAF-266ABDE0AEE4}"/>
              </a:ext>
            </a:extLst>
          </p:cNvPr>
          <p:cNvSpPr txBox="1"/>
          <p:nvPr/>
        </p:nvSpPr>
        <p:spPr>
          <a:xfrm>
            <a:off x="311544" y="2611721"/>
            <a:ext cx="5185260" cy="1064776"/>
          </a:xfrm>
          <a:prstGeom prst="roundRect">
            <a:avLst>
              <a:gd name="adj" fmla="val 834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ja-JP" altLang="en-US" sz="2000" dirty="0"/>
              <a:t>・</a:t>
            </a:r>
            <a:r>
              <a:rPr kumimoji="1" lang="ja-JP" altLang="en-US" sz="2000" u="sng" dirty="0"/>
              <a:t>解体は所有者の責任</a:t>
            </a:r>
            <a:endParaRPr kumimoji="1" lang="en-US" altLang="ja-JP" sz="2000" u="sng" dirty="0"/>
          </a:p>
          <a:p>
            <a:pPr>
              <a:lnSpc>
                <a:spcPts val="2400"/>
              </a:lnSpc>
            </a:pPr>
            <a:r>
              <a:rPr kumimoji="1" lang="ja-JP" altLang="en-US" sz="2000" dirty="0"/>
              <a:t>・解体後は廃棄物として市町村が処理</a:t>
            </a:r>
            <a:endParaRPr kumimoji="1" lang="en-US" altLang="ja-JP" sz="2000" dirty="0"/>
          </a:p>
          <a:p>
            <a:pPr>
              <a:lnSpc>
                <a:spcPts val="2400"/>
              </a:lnSpc>
            </a:pPr>
            <a:r>
              <a:rPr kumimoji="1" lang="ja-JP" altLang="en-US" sz="2000" dirty="0"/>
              <a:t>・国は市町村が行う処理費用を補助（</a:t>
            </a:r>
            <a:r>
              <a:rPr kumimoji="1" lang="en-US" altLang="ja-JP" sz="2000" dirty="0"/>
              <a:t>1/2</a:t>
            </a:r>
            <a:r>
              <a:rPr kumimoji="1" lang="ja-JP" altLang="en-US" sz="2000" dirty="0"/>
              <a:t>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FE4CEA-8D4C-41E5-B14C-F025ABCEA6B9}"/>
              </a:ext>
            </a:extLst>
          </p:cNvPr>
          <p:cNvSpPr txBox="1"/>
          <p:nvPr/>
        </p:nvSpPr>
        <p:spPr>
          <a:xfrm>
            <a:off x="5791482" y="2570791"/>
            <a:ext cx="4588788" cy="783193"/>
          </a:xfrm>
          <a:prstGeom prst="roundRect">
            <a:avLst>
              <a:gd name="adj" fmla="val 11478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・災害廃棄物処理事業</a:t>
            </a:r>
            <a:endParaRPr kumimoji="1" lang="en-US" altLang="ja-JP" sz="2000" dirty="0"/>
          </a:p>
          <a:p>
            <a:r>
              <a:rPr kumimoji="1" lang="ja-JP" altLang="en-US" sz="2000" dirty="0"/>
              <a:t>　解体工事の</a:t>
            </a:r>
            <a:r>
              <a:rPr kumimoji="1" lang="ja-JP" altLang="en-US" sz="2000" u="sng" dirty="0"/>
              <a:t>諸経費は対象外</a:t>
            </a:r>
            <a:r>
              <a:rPr kumimoji="1" lang="ja-JP" altLang="en-US" sz="2000" dirty="0"/>
              <a:t>（０％）</a:t>
            </a:r>
            <a:endParaRPr kumimoji="1" lang="en-US" altLang="ja-JP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699D84-5984-4959-A90E-BE67E95A0DE6}"/>
              </a:ext>
            </a:extLst>
          </p:cNvPr>
          <p:cNvSpPr txBox="1"/>
          <p:nvPr/>
        </p:nvSpPr>
        <p:spPr>
          <a:xfrm>
            <a:off x="5809254" y="1746941"/>
            <a:ext cx="35189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2000" dirty="0"/>
              <a:t>解体工事の諸経費の取り扱い</a:t>
            </a:r>
            <a:endParaRPr kumimoji="1" lang="en-US" altLang="ja-JP" sz="2000" dirty="0"/>
          </a:p>
          <a:p>
            <a:r>
              <a:rPr kumimoji="1" lang="en-US" altLang="ja-JP" sz="2000" dirty="0"/>
              <a:t>【</a:t>
            </a:r>
            <a:r>
              <a:rPr kumimoji="1" lang="ja-JP" altLang="en-US" sz="2000" dirty="0"/>
              <a:t>発災前</a:t>
            </a:r>
            <a:r>
              <a:rPr kumimoji="1" lang="en-US" altLang="ja-JP" sz="2000" dirty="0"/>
              <a:t>】</a:t>
            </a:r>
          </a:p>
        </p:txBody>
      </p:sp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A162A1C2-FEAD-4DE7-A9B8-F33B68B3B918}"/>
              </a:ext>
            </a:extLst>
          </p:cNvPr>
          <p:cNvSpPr/>
          <p:nvPr/>
        </p:nvSpPr>
        <p:spPr>
          <a:xfrm rot="10800000">
            <a:off x="7393464" y="3958054"/>
            <a:ext cx="1361507" cy="721516"/>
          </a:xfrm>
          <a:prstGeom prst="triangle">
            <a:avLst/>
          </a:prstGeom>
          <a:solidFill>
            <a:srgbClr val="96D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84FE10-F35D-4390-A9EB-50973A19519D}"/>
              </a:ext>
            </a:extLst>
          </p:cNvPr>
          <p:cNvSpPr txBox="1"/>
          <p:nvPr/>
        </p:nvSpPr>
        <p:spPr>
          <a:xfrm>
            <a:off x="286778" y="4899841"/>
            <a:ext cx="246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【</a:t>
            </a:r>
            <a:r>
              <a:rPr kumimoji="1" lang="ja-JP" altLang="en-US" sz="2000" dirty="0"/>
              <a:t>発災後（</a:t>
            </a:r>
            <a:r>
              <a:rPr kumimoji="1" lang="en-US" altLang="ja-JP" sz="2000" dirty="0"/>
              <a:t>1/28</a:t>
            </a:r>
            <a:r>
              <a:rPr kumimoji="1" lang="ja-JP" altLang="en-US" sz="2000" dirty="0"/>
              <a:t>）</a:t>
            </a:r>
            <a:r>
              <a:rPr kumimoji="1" lang="en-US" altLang="ja-JP" sz="2000" dirty="0"/>
              <a:t>】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B3D1CDF-571E-413D-85F8-4E8848F32587}"/>
              </a:ext>
            </a:extLst>
          </p:cNvPr>
          <p:cNvSpPr txBox="1"/>
          <p:nvPr/>
        </p:nvSpPr>
        <p:spPr>
          <a:xfrm>
            <a:off x="5779824" y="4870382"/>
            <a:ext cx="246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【</a:t>
            </a:r>
            <a:r>
              <a:rPr kumimoji="1" lang="ja-JP" altLang="en-US" sz="2000" dirty="0"/>
              <a:t>発災後（</a:t>
            </a:r>
            <a:r>
              <a:rPr kumimoji="1" lang="en-US" altLang="ja-JP" sz="2000" dirty="0"/>
              <a:t>2/28</a:t>
            </a:r>
            <a:r>
              <a:rPr kumimoji="1" lang="ja-JP" altLang="en-US" sz="2000" dirty="0"/>
              <a:t>）</a:t>
            </a:r>
            <a:r>
              <a:rPr kumimoji="1" lang="en-US" altLang="ja-JP" sz="2000" dirty="0"/>
              <a:t>】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F3475F-0AAE-423B-907E-0FD180EF0698}"/>
              </a:ext>
            </a:extLst>
          </p:cNvPr>
          <p:cNvSpPr txBox="1"/>
          <p:nvPr/>
        </p:nvSpPr>
        <p:spPr>
          <a:xfrm>
            <a:off x="286779" y="5364932"/>
            <a:ext cx="5210024" cy="1374636"/>
          </a:xfrm>
          <a:prstGeom prst="roundRect">
            <a:avLst>
              <a:gd name="adj" fmla="val 653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ja-JP" altLang="en-US" sz="2000" dirty="0"/>
              <a:t>・廃棄物として</a:t>
            </a:r>
            <a:r>
              <a:rPr kumimoji="1" lang="ja-JP" altLang="en-US" sz="2000" u="sng" dirty="0"/>
              <a:t>市町村が解体</a:t>
            </a:r>
            <a:r>
              <a:rPr kumimoji="1" lang="ja-JP" altLang="en-US" sz="2000" dirty="0"/>
              <a:t>・処理</a:t>
            </a:r>
            <a:endParaRPr kumimoji="1" lang="en-US" altLang="ja-JP" sz="2000" dirty="0"/>
          </a:p>
          <a:p>
            <a:pPr>
              <a:lnSpc>
                <a:spcPts val="2400"/>
              </a:lnSpc>
            </a:pPr>
            <a:r>
              <a:rPr kumimoji="1" lang="ja-JP" altLang="en-US" sz="2000" dirty="0"/>
              <a:t>・国は市町村が行う処理費用を補助（</a:t>
            </a:r>
            <a:r>
              <a:rPr kumimoji="1" lang="en-US" altLang="ja-JP" sz="2000" dirty="0"/>
              <a:t>1/2</a:t>
            </a:r>
            <a:r>
              <a:rPr kumimoji="1" lang="ja-JP" altLang="en-US" sz="2000" dirty="0"/>
              <a:t>）</a:t>
            </a:r>
            <a:endParaRPr kumimoji="1" lang="en-US" altLang="ja-JP" sz="2000" dirty="0"/>
          </a:p>
          <a:p>
            <a:pPr>
              <a:lnSpc>
                <a:spcPts val="2400"/>
              </a:lnSpc>
            </a:pPr>
            <a:r>
              <a:rPr kumimoji="1" lang="ja-JP" altLang="en-US" sz="2000" dirty="0"/>
              <a:t>　</a:t>
            </a:r>
            <a:r>
              <a:rPr kumimoji="1" lang="ja-JP" altLang="en-US" sz="2000" u="sng" dirty="0"/>
              <a:t>解体費用も補助対象</a:t>
            </a:r>
            <a:endParaRPr kumimoji="1" lang="en-US" altLang="ja-JP" sz="2000" u="sng" dirty="0"/>
          </a:p>
          <a:p>
            <a:pPr>
              <a:lnSpc>
                <a:spcPts val="2400"/>
              </a:lnSpc>
            </a:pPr>
            <a:r>
              <a:rPr kumimoji="1" lang="ja-JP" altLang="en-US" sz="2000" dirty="0"/>
              <a:t>・自衛隊の積極的協力を得る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1FEB41-37CC-4F3F-990A-6FAE6F6FB7B3}"/>
              </a:ext>
            </a:extLst>
          </p:cNvPr>
          <p:cNvSpPr txBox="1"/>
          <p:nvPr/>
        </p:nvSpPr>
        <p:spPr>
          <a:xfrm>
            <a:off x="1405033" y="3919275"/>
            <a:ext cx="270138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現地災害対策本部で、</a:t>
            </a:r>
            <a:endParaRPr kumimoji="1" lang="en-US" altLang="ja-JP" dirty="0"/>
          </a:p>
          <a:p>
            <a:r>
              <a:rPr kumimoji="1" lang="ja-JP" altLang="en-US" dirty="0"/>
              <a:t>県等から国へ強い要請</a:t>
            </a:r>
            <a:endParaRPr kumimoji="1" lang="en-US" altLang="ja-JP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0B72935-7A8A-4900-B6BD-E8355911C0E2}"/>
              </a:ext>
            </a:extLst>
          </p:cNvPr>
          <p:cNvSpPr txBox="1"/>
          <p:nvPr/>
        </p:nvSpPr>
        <p:spPr>
          <a:xfrm>
            <a:off x="5688788" y="3919275"/>
            <a:ext cx="477085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県から国担当者へ要望→大蔵省不可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２月中旬 来県中の厚生省室長へ直接要望</a:t>
            </a:r>
            <a:endParaRPr kumimoji="1" lang="en-US" altLang="ja-JP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421C7EA-49AB-4D71-A711-6492DA7F8228}"/>
              </a:ext>
            </a:extLst>
          </p:cNvPr>
          <p:cNvSpPr txBox="1"/>
          <p:nvPr/>
        </p:nvSpPr>
        <p:spPr>
          <a:xfrm>
            <a:off x="5779824" y="5364931"/>
            <a:ext cx="4588788" cy="783193"/>
          </a:xfrm>
          <a:prstGeom prst="roundRect">
            <a:avLst>
              <a:gd name="adj" fmla="val 1277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・交付要綱に解体工事の</a:t>
            </a:r>
            <a:r>
              <a:rPr kumimoji="1" lang="ja-JP" altLang="en-US" sz="2000" u="sng" dirty="0"/>
              <a:t>諸経費が明記</a:t>
            </a:r>
            <a:endParaRPr kumimoji="1" lang="en-US" altLang="ja-JP" sz="2000" u="sng" dirty="0"/>
          </a:p>
          <a:p>
            <a:r>
              <a:rPr kumimoji="1" lang="ja-JP" altLang="en-US" sz="2000" dirty="0"/>
              <a:t>　（工事に係るものについても同様）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2B2E458-E8EE-4DC9-A858-CD42F4CD35BA}"/>
              </a:ext>
            </a:extLst>
          </p:cNvPr>
          <p:cNvCxnSpPr/>
          <p:nvPr/>
        </p:nvCxnSpPr>
        <p:spPr>
          <a:xfrm>
            <a:off x="5549733" y="1269435"/>
            <a:ext cx="0" cy="593908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00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04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735820" y="1390878"/>
            <a:ext cx="8286260" cy="3232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/>
              <a:t>阪神・淡路大震災での災害廃棄物処理から得られた教訓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06" y="356718"/>
            <a:ext cx="7408533" cy="91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阪神・淡路大震災における災害廃棄物処理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0D226B-DE76-4423-8BAF-266ABDE0AEE4}"/>
              </a:ext>
            </a:extLst>
          </p:cNvPr>
          <p:cNvSpPr txBox="1"/>
          <p:nvPr/>
        </p:nvSpPr>
        <p:spPr>
          <a:xfrm>
            <a:off x="1551146" y="2056639"/>
            <a:ext cx="7452360" cy="3797734"/>
          </a:xfrm>
          <a:prstGeom prst="roundRect">
            <a:avLst>
              <a:gd name="adj" fmla="val 10971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kumimoji="1" lang="ja-JP" altLang="en-US" sz="2400" dirty="0"/>
              <a:t>１　広域的な連携の強化</a:t>
            </a:r>
            <a:endParaRPr kumimoji="1" lang="en-US" altLang="ja-JP" sz="2400" dirty="0"/>
          </a:p>
          <a:p>
            <a:pPr>
              <a:lnSpc>
                <a:spcPts val="3400"/>
              </a:lnSpc>
            </a:pPr>
            <a:r>
              <a:rPr kumimoji="1" lang="ja-JP" altLang="en-US" sz="2400" dirty="0"/>
              <a:t>２　仮設トイレの備蓄等</a:t>
            </a:r>
            <a:endParaRPr kumimoji="1" lang="en-US" altLang="ja-JP" sz="2400" dirty="0"/>
          </a:p>
          <a:p>
            <a:pPr>
              <a:lnSpc>
                <a:spcPts val="3400"/>
              </a:lnSpc>
            </a:pPr>
            <a:r>
              <a:rPr kumimoji="1" lang="ja-JP" altLang="en-US" sz="2400" dirty="0"/>
              <a:t>３　仮置場の必要性</a:t>
            </a:r>
            <a:endParaRPr kumimoji="1" lang="en-US" altLang="ja-JP" sz="2400" dirty="0"/>
          </a:p>
          <a:p>
            <a:pPr>
              <a:lnSpc>
                <a:spcPts val="3400"/>
              </a:lnSpc>
            </a:pPr>
            <a:r>
              <a:rPr kumimoji="1" lang="ja-JP" altLang="en-US" sz="2400" dirty="0"/>
              <a:t>４　計画的な解体の必要性</a:t>
            </a:r>
            <a:endParaRPr kumimoji="1" lang="en-US" altLang="ja-JP" sz="2400" dirty="0"/>
          </a:p>
          <a:p>
            <a:pPr>
              <a:lnSpc>
                <a:spcPts val="3400"/>
              </a:lnSpc>
            </a:pPr>
            <a:r>
              <a:rPr kumimoji="1" lang="ja-JP" altLang="en-US" sz="2400" dirty="0"/>
              <a:t>５　解体現場における分別の重要性</a:t>
            </a:r>
            <a:endParaRPr kumimoji="1" lang="en-US" altLang="ja-JP" sz="2400" dirty="0"/>
          </a:p>
          <a:p>
            <a:pPr>
              <a:lnSpc>
                <a:spcPts val="3400"/>
              </a:lnSpc>
            </a:pPr>
            <a:r>
              <a:rPr kumimoji="1" lang="ja-JP" altLang="en-US" sz="2400" dirty="0"/>
              <a:t>６　搬送ルートの確保</a:t>
            </a:r>
            <a:endParaRPr kumimoji="1" lang="en-US" altLang="ja-JP" sz="2400" dirty="0"/>
          </a:p>
          <a:p>
            <a:pPr>
              <a:lnSpc>
                <a:spcPts val="3400"/>
              </a:lnSpc>
            </a:pPr>
            <a:r>
              <a:rPr kumimoji="1" lang="ja-JP" altLang="en-US" sz="2400" dirty="0"/>
              <a:t>７　廃棄物処理施設の余裕度</a:t>
            </a:r>
            <a:endParaRPr kumimoji="1" lang="en-US" altLang="ja-JP" sz="2400" dirty="0"/>
          </a:p>
          <a:p>
            <a:pPr>
              <a:lnSpc>
                <a:spcPts val="3400"/>
              </a:lnSpc>
            </a:pPr>
            <a:r>
              <a:rPr kumimoji="1" lang="ja-JP" altLang="en-US" sz="2400" dirty="0"/>
              <a:t>８　技術開発</a:t>
            </a: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FE2C51AF-47E1-422D-B6A3-4AF1086E039D}"/>
              </a:ext>
            </a:extLst>
          </p:cNvPr>
          <p:cNvSpPr/>
          <p:nvPr/>
        </p:nvSpPr>
        <p:spPr>
          <a:xfrm>
            <a:off x="2011680" y="5933152"/>
            <a:ext cx="1493520" cy="105156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A0829A-211A-4BBE-B817-0DFE2E34061E}"/>
              </a:ext>
            </a:extLst>
          </p:cNvPr>
          <p:cNvSpPr txBox="1"/>
          <p:nvPr/>
        </p:nvSpPr>
        <p:spPr>
          <a:xfrm>
            <a:off x="3931920" y="6261955"/>
            <a:ext cx="4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現在にも通ずる課題！</a:t>
            </a:r>
          </a:p>
        </p:txBody>
      </p:sp>
    </p:spTree>
    <p:extLst>
      <p:ext uri="{BB962C8B-B14F-4D97-AF65-F5344CB8AC3E}">
        <p14:creationId xmlns:p14="http://schemas.microsoft.com/office/powerpoint/2010/main" val="197034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05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480727" y="1359942"/>
            <a:ext cx="6394978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平成</a:t>
            </a:r>
            <a:r>
              <a:rPr lang="en-US" altLang="ja-JP" sz="2200" dirty="0"/>
              <a:t>16</a:t>
            </a:r>
            <a:r>
              <a:rPr lang="ja-JP" altLang="en-US" sz="2200" dirty="0"/>
              <a:t>年台風</a:t>
            </a:r>
            <a:r>
              <a:rPr lang="en-US" altLang="ja-JP" sz="2200" dirty="0"/>
              <a:t>23</a:t>
            </a:r>
            <a:r>
              <a:rPr lang="ja-JP" altLang="en-US" sz="2200" dirty="0"/>
              <a:t>号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07" y="356718"/>
            <a:ext cx="6058590" cy="91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その後の主な災害対応</a:t>
            </a: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7A1A5B5D-5BDB-4A1C-8F06-4F60D2D58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11580"/>
              </p:ext>
            </p:extLst>
          </p:nvPr>
        </p:nvGraphicFramePr>
        <p:xfrm>
          <a:off x="903017" y="1674655"/>
          <a:ext cx="4824151" cy="39674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37375">
                  <a:extLst>
                    <a:ext uri="{9D8B030D-6E8A-4147-A177-3AD203B41FA5}">
                      <a16:colId xmlns:a16="http://schemas.microsoft.com/office/drawing/2014/main" val="3286319111"/>
                    </a:ext>
                  </a:extLst>
                </a:gridCol>
                <a:gridCol w="3386776">
                  <a:extLst>
                    <a:ext uri="{9D8B030D-6E8A-4147-A177-3AD203B41FA5}">
                      <a16:colId xmlns:a16="http://schemas.microsoft.com/office/drawing/2014/main" val="448235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発生日時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平成</a:t>
                      </a:r>
                      <a:r>
                        <a:rPr kumimoji="1" lang="en-US" altLang="ja-JP" sz="1800" dirty="0"/>
                        <a:t>16</a:t>
                      </a:r>
                      <a:r>
                        <a:rPr kumimoji="1" lang="ja-JP" altLang="en-US" sz="1800" dirty="0"/>
                        <a:t>年</a:t>
                      </a:r>
                      <a:r>
                        <a:rPr kumimoji="1" lang="en-US" altLang="ja-JP" sz="1800" dirty="0"/>
                        <a:t>10</a:t>
                      </a:r>
                      <a:r>
                        <a:rPr kumimoji="1" lang="ja-JP" altLang="en-US" sz="1800" dirty="0"/>
                        <a:t>月</a:t>
                      </a:r>
                      <a:r>
                        <a:rPr kumimoji="1" lang="en-US" altLang="ja-JP" sz="1800" dirty="0"/>
                        <a:t>20</a:t>
                      </a:r>
                      <a:r>
                        <a:rPr kumimoji="1" lang="ja-JP" altLang="en-US" sz="1800" dirty="0"/>
                        <a:t>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49059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kumimoji="1" lang="ja-JP" altLang="en-US" sz="1800" dirty="0"/>
                        <a:t>規模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24</a:t>
                      </a:r>
                      <a:r>
                        <a:rPr kumimoji="1" lang="ja-JP" altLang="en-US" sz="1800" dirty="0"/>
                        <a:t>時間最大雨量：</a:t>
                      </a:r>
                      <a:r>
                        <a:rPr kumimoji="1" lang="en-US" altLang="ja-JP" sz="1800" dirty="0"/>
                        <a:t>309mm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8837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１時間最大雨量：</a:t>
                      </a:r>
                      <a:r>
                        <a:rPr kumimoji="1" lang="en-US" altLang="ja-JP" sz="1800" dirty="0"/>
                        <a:t>71.5mm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342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災害救助法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適用市町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５市</a:t>
                      </a:r>
                      <a:r>
                        <a:rPr kumimoji="1" lang="en-US" altLang="ja-JP" sz="1800" dirty="0"/>
                        <a:t>13</a:t>
                      </a:r>
                      <a:r>
                        <a:rPr kumimoji="1" lang="ja-JP" altLang="en-US" sz="1800" dirty="0"/>
                        <a:t>町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（</a:t>
                      </a:r>
                      <a:r>
                        <a:rPr kumimoji="1" lang="ja-JP" alt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但馬、淡路、北播磨、丹波</a:t>
                      </a:r>
                      <a:r>
                        <a:rPr kumimoji="1" lang="ja-JP" altLang="en-US" sz="1800" dirty="0"/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45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全壊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783</a:t>
                      </a:r>
                      <a:r>
                        <a:rPr kumimoji="1" lang="ja-JP" altLang="en-US" sz="1800" dirty="0"/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695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半壊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7,142</a:t>
                      </a:r>
                      <a:r>
                        <a:rPr kumimoji="1" lang="ja-JP" altLang="en-US" sz="1800" dirty="0"/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747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一部損壊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1,506</a:t>
                      </a:r>
                      <a:r>
                        <a:rPr kumimoji="1" lang="ja-JP" altLang="en-US" sz="1800" dirty="0"/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881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床上浸水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1,745</a:t>
                      </a:r>
                      <a:r>
                        <a:rPr kumimoji="1" lang="ja-JP" altLang="en-US" sz="1800" dirty="0"/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6405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床下浸水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9,058</a:t>
                      </a:r>
                      <a:r>
                        <a:rPr kumimoji="1" lang="ja-JP" altLang="en-US" sz="1800" dirty="0"/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3087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災害廃棄物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67,391t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005150"/>
                  </a:ext>
                </a:extLst>
              </a:tr>
            </a:tbl>
          </a:graphicData>
        </a:graphic>
      </p:graphicFrame>
      <p:pic>
        <p:nvPicPr>
          <p:cNvPr id="8" name="Object 2">
            <a:extLst>
              <a:ext uri="{FF2B5EF4-FFF2-40B4-BE49-F238E27FC236}">
                <a16:creationId xmlns:a16="http://schemas.microsoft.com/office/drawing/2014/main" id="{80B48C3C-5B78-4D98-AC1C-54554CBBB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4023" y="1690123"/>
            <a:ext cx="3964212" cy="276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89C8F8-9DE0-439C-8C5C-D3B439921CBD}"/>
              </a:ext>
            </a:extLst>
          </p:cNvPr>
          <p:cNvSpPr txBox="1"/>
          <p:nvPr/>
        </p:nvSpPr>
        <p:spPr>
          <a:xfrm>
            <a:off x="6282096" y="1296169"/>
            <a:ext cx="3708066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円山川破堤場所（豊岡市立野）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DC4718-4855-41E7-9D91-5EEEE08D2091}"/>
              </a:ext>
            </a:extLst>
          </p:cNvPr>
          <p:cNvSpPr txBox="1"/>
          <p:nvPr/>
        </p:nvSpPr>
        <p:spPr>
          <a:xfrm>
            <a:off x="713868" y="6160716"/>
            <a:ext cx="11943655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し尿</a:t>
            </a:r>
            <a:r>
              <a:rPr kumimoji="1" lang="en-US" altLang="ja-JP" dirty="0"/>
              <a:t>】</a:t>
            </a:r>
            <a:r>
              <a:rPr kumimoji="1" lang="ja-JP" altLang="en-US" dirty="0"/>
              <a:t>県内３市（</a:t>
            </a:r>
            <a:r>
              <a:rPr kumimoji="1" lang="en-US" altLang="ja-JP" dirty="0"/>
              <a:t>13</a:t>
            </a:r>
            <a:r>
              <a:rPr kumimoji="1" lang="ja-JP" altLang="en-US" dirty="0"/>
              <a:t>台）、（社）水質保全センター（</a:t>
            </a:r>
            <a:r>
              <a:rPr kumimoji="1" lang="en-US" altLang="ja-JP" dirty="0"/>
              <a:t>54</a:t>
            </a:r>
            <a:r>
              <a:rPr kumimoji="1" lang="ja-JP" altLang="en-US" dirty="0"/>
              <a:t>台）</a:t>
            </a:r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ごみ</a:t>
            </a:r>
            <a:r>
              <a:rPr kumimoji="1" lang="en-US" altLang="ja-JP" dirty="0"/>
              <a:t>】</a:t>
            </a:r>
            <a:r>
              <a:rPr kumimoji="1" lang="ja-JP" altLang="en-US" dirty="0"/>
              <a:t>県内</a:t>
            </a:r>
            <a:r>
              <a:rPr kumimoji="1" lang="en-US" altLang="ja-JP" dirty="0"/>
              <a:t>18</a:t>
            </a:r>
            <a:r>
              <a:rPr kumimoji="1" lang="ja-JP" altLang="en-US" dirty="0"/>
              <a:t>市</a:t>
            </a:r>
            <a:r>
              <a:rPr kumimoji="1" lang="en-US" altLang="ja-JP" dirty="0"/>
              <a:t>24</a:t>
            </a:r>
            <a:r>
              <a:rPr kumimoji="1" lang="ja-JP" altLang="en-US" dirty="0"/>
              <a:t>町（</a:t>
            </a:r>
            <a:r>
              <a:rPr kumimoji="1" lang="en-US" altLang="ja-JP" dirty="0"/>
              <a:t>865</a:t>
            </a:r>
            <a:r>
              <a:rPr kumimoji="1" lang="ja-JP" altLang="en-US" dirty="0"/>
              <a:t>台）、神戸市安全協力会（</a:t>
            </a:r>
            <a:r>
              <a:rPr kumimoji="1" lang="en-US" altLang="ja-JP" dirty="0"/>
              <a:t>730</a:t>
            </a:r>
            <a:r>
              <a:rPr kumimoji="1" lang="ja-JP" altLang="en-US" dirty="0"/>
              <a:t>台）（社）兵庫県産業</a:t>
            </a:r>
            <a:endParaRPr kumimoji="1" lang="en-US" altLang="ja-JP" dirty="0"/>
          </a:p>
          <a:p>
            <a:r>
              <a:rPr kumimoji="1" lang="ja-JP" altLang="en-US" dirty="0"/>
              <a:t>　　　　廃棄物協会（</a:t>
            </a:r>
            <a:r>
              <a:rPr kumimoji="1" lang="en-US" altLang="ja-JP" dirty="0"/>
              <a:t>68</a:t>
            </a:r>
            <a:r>
              <a:rPr kumimoji="1" lang="ja-JP" altLang="en-US" dirty="0"/>
              <a:t>台）</a:t>
            </a:r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仮設トイレ</a:t>
            </a:r>
            <a:r>
              <a:rPr kumimoji="1" lang="en-US" altLang="ja-JP" dirty="0"/>
              <a:t>】</a:t>
            </a:r>
            <a:r>
              <a:rPr kumimoji="1" lang="ja-JP" altLang="en-US" dirty="0"/>
              <a:t>４市町（豊岡市、洲本市、西脇市、出石町）に</a:t>
            </a:r>
            <a:r>
              <a:rPr kumimoji="1" lang="en-US" altLang="ja-JP" dirty="0"/>
              <a:t>321</a:t>
            </a:r>
            <a:r>
              <a:rPr kumimoji="1" lang="ja-JP" altLang="en-US" dirty="0"/>
              <a:t>基設置</a:t>
            </a:r>
            <a:endParaRPr kumimoji="1" lang="en-US" altLang="ja-JP" dirty="0"/>
          </a:p>
        </p:txBody>
      </p: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A9542EE0-918C-484D-971C-E3402C33B343}"/>
              </a:ext>
            </a:extLst>
          </p:cNvPr>
          <p:cNvSpPr txBox="1">
            <a:spLocks/>
          </p:cNvSpPr>
          <p:nvPr/>
        </p:nvSpPr>
        <p:spPr>
          <a:xfrm>
            <a:off x="480727" y="5885020"/>
            <a:ext cx="6394978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し尿・ごみ収集等の協力支援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A914ADA7-DE79-4D3A-831F-F7C6C2E06836}"/>
              </a:ext>
            </a:extLst>
          </p:cNvPr>
          <p:cNvSpPr txBox="1">
            <a:spLocks/>
          </p:cNvSpPr>
          <p:nvPr/>
        </p:nvSpPr>
        <p:spPr>
          <a:xfrm>
            <a:off x="6014293" y="5031202"/>
            <a:ext cx="4243673" cy="33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焼却処理応援</a:t>
            </a:r>
            <a:endParaRPr lang="en-US" altLang="ja-JP" sz="2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6F793FA-5D46-4ACC-B98D-010C2F008A49}"/>
              </a:ext>
            </a:extLst>
          </p:cNvPr>
          <p:cNvSpPr txBox="1"/>
          <p:nvPr/>
        </p:nvSpPr>
        <p:spPr>
          <a:xfrm>
            <a:off x="6429550" y="5353218"/>
            <a:ext cx="3964212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県内・大阪府内の</a:t>
            </a:r>
            <a:r>
              <a:rPr kumimoji="1" lang="en-US" altLang="ja-JP" dirty="0"/>
              <a:t>20</a:t>
            </a:r>
            <a:r>
              <a:rPr kumimoji="1" lang="ja-JP" altLang="en-US" dirty="0"/>
              <a:t>市</a:t>
            </a:r>
            <a:r>
              <a:rPr kumimoji="1" lang="en-US" altLang="ja-JP" dirty="0"/>
              <a:t>6</a:t>
            </a:r>
            <a:r>
              <a:rPr kumimoji="1" lang="ja-JP" altLang="en-US" dirty="0"/>
              <a:t>事務組合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18796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06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735821" y="1233486"/>
            <a:ext cx="9955992" cy="22217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平成</a:t>
            </a:r>
            <a:r>
              <a:rPr lang="en-US" altLang="ja-JP" sz="2200" dirty="0"/>
              <a:t>16</a:t>
            </a:r>
            <a:r>
              <a:rPr lang="ja-JP" altLang="en-US" sz="2200" dirty="0"/>
              <a:t>年台風</a:t>
            </a:r>
            <a:r>
              <a:rPr lang="en-US" altLang="ja-JP" sz="2200" dirty="0"/>
              <a:t>23</a:t>
            </a:r>
            <a:r>
              <a:rPr lang="ja-JP" altLang="en-US" sz="2200" dirty="0"/>
              <a:t>号への対応を教訓に応援協定を締結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07" y="356718"/>
            <a:ext cx="6058590" cy="91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その後の主な災害対応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37EBEF-ADCF-4EEA-9366-5CE2E75440A8}"/>
              </a:ext>
            </a:extLst>
          </p:cNvPr>
          <p:cNvSpPr txBox="1"/>
          <p:nvPr/>
        </p:nvSpPr>
        <p:spPr>
          <a:xfrm>
            <a:off x="1008252" y="1524784"/>
            <a:ext cx="8675308" cy="5493417"/>
          </a:xfrm>
          <a:prstGeom prst="roundRect">
            <a:avLst>
              <a:gd name="adj" fmla="val 643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１　兵庫県災害廃棄物処理の相互応援に関する協定（</a:t>
            </a:r>
            <a:r>
              <a:rPr kumimoji="1"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H17.9.1</a:t>
            </a:r>
            <a:r>
              <a:rPr kumimoji="1"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kumimoji="1"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dirty="0"/>
              <a:t>　</a:t>
            </a:r>
            <a:endParaRPr kumimoji="1" lang="en-US" altLang="ja-JP" sz="1800" dirty="0"/>
          </a:p>
          <a:p>
            <a:endParaRPr lang="en-US" altLang="ja-JP" sz="1800" dirty="0"/>
          </a:p>
          <a:p>
            <a:endParaRPr lang="en-US" altLang="ja-JP" sz="1800" dirty="0"/>
          </a:p>
          <a:p>
            <a:endParaRPr lang="en-US" altLang="ja-JP" sz="2400" dirty="0"/>
          </a:p>
          <a:p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1200"/>
              </a:lnSpc>
            </a:pPr>
            <a:r>
              <a:rPr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２　災害時の廃棄物処理に係る応援協定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200"/>
              </a:lnSpc>
            </a:pPr>
            <a:endParaRPr lang="en-US" altLang="ja-JP" dirty="0"/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DCF29AD4-1ECB-4B3D-90A4-351B517FD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054219"/>
              </p:ext>
            </p:extLst>
          </p:nvPr>
        </p:nvGraphicFramePr>
        <p:xfrm>
          <a:off x="1448854" y="2085453"/>
          <a:ext cx="8013451" cy="1645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48727">
                  <a:extLst>
                    <a:ext uri="{9D8B030D-6E8A-4147-A177-3AD203B41FA5}">
                      <a16:colId xmlns:a16="http://schemas.microsoft.com/office/drawing/2014/main" val="977749454"/>
                    </a:ext>
                  </a:extLst>
                </a:gridCol>
                <a:gridCol w="6664724">
                  <a:extLst>
                    <a:ext uri="{9D8B030D-6E8A-4147-A177-3AD203B41FA5}">
                      <a16:colId xmlns:a16="http://schemas.microsoft.com/office/drawing/2014/main" val="287101279"/>
                    </a:ext>
                  </a:extLst>
                </a:gridCol>
              </a:tblGrid>
              <a:tr h="338861">
                <a:tc>
                  <a:txBody>
                    <a:bodyPr/>
                    <a:lstStyle/>
                    <a:p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協定締結者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県、市町、事務組合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331458"/>
                  </a:ext>
                </a:extLst>
              </a:tr>
              <a:tr h="599045"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協定内容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①県が被災市町の要請を受け、支援・受援調整</a:t>
                      </a:r>
                      <a:endParaRPr kumimoji="1" lang="en-US" altLang="ja-JP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②市町間で相互応援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281633"/>
                  </a:ext>
                </a:extLst>
              </a:tr>
              <a:tr h="561675"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費用負担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原則として応援を要請した市町</a:t>
                      </a:r>
                      <a:endParaRPr kumimoji="1" lang="en-US" altLang="ja-JP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ごみ収集は無償（地方交付税措置有）、焼却等は有償（委託）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974181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1299E689-E60D-462A-93F7-307B72F65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291516"/>
              </p:ext>
            </p:extLst>
          </p:nvPr>
        </p:nvGraphicFramePr>
        <p:xfrm>
          <a:off x="1424534" y="4377844"/>
          <a:ext cx="8037771" cy="2468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52820">
                  <a:extLst>
                    <a:ext uri="{9D8B030D-6E8A-4147-A177-3AD203B41FA5}">
                      <a16:colId xmlns:a16="http://schemas.microsoft.com/office/drawing/2014/main" val="977749454"/>
                    </a:ext>
                  </a:extLst>
                </a:gridCol>
                <a:gridCol w="6684951">
                  <a:extLst>
                    <a:ext uri="{9D8B030D-6E8A-4147-A177-3AD203B41FA5}">
                      <a16:colId xmlns:a16="http://schemas.microsoft.com/office/drawing/2014/main" val="287101279"/>
                    </a:ext>
                  </a:extLst>
                </a:gridCol>
              </a:tblGrid>
              <a:tr h="338861">
                <a:tc>
                  <a:txBody>
                    <a:bodyPr/>
                    <a:lstStyle/>
                    <a:p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県との協定締結者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（一社）兵庫県産業資源循環協会（</a:t>
                      </a:r>
                      <a:r>
                        <a:rPr kumimoji="1" lang="en-US" altLang="ja-JP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H17.9</a:t>
                      </a:r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）、神戸市安全協力会（</a:t>
                      </a:r>
                      <a:r>
                        <a:rPr kumimoji="1" lang="en-US" altLang="ja-JP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H17.9</a:t>
                      </a:r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）、（一社）兵庫県水質保全センター（</a:t>
                      </a:r>
                      <a:r>
                        <a:rPr kumimoji="1" lang="en-US" altLang="ja-JP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H18.1</a:t>
                      </a:r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）、兵庫県環境整備事業協同組合（</a:t>
                      </a:r>
                      <a:r>
                        <a:rPr kumimoji="1" lang="en-US" altLang="ja-JP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H24.7</a:t>
                      </a:r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）、（一社）日本建設業連合会関西支部（</a:t>
                      </a:r>
                      <a:r>
                        <a:rPr kumimoji="1" lang="en-US" altLang="ja-JP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H24.7</a:t>
                      </a:r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）、兵庫県環境事業商工組合（</a:t>
                      </a:r>
                      <a:r>
                        <a:rPr kumimoji="1" lang="en-US" altLang="ja-JP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H26.12</a:t>
                      </a:r>
                      <a:r>
                        <a:rPr kumimoji="1" lang="ja-JP" alt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331458"/>
                  </a:ext>
                </a:extLst>
              </a:tr>
              <a:tr h="314759"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協定内容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①県が被災市町の要請を受け、各団体に応援内容を依頼・調整</a:t>
                      </a:r>
                      <a:endParaRPr kumimoji="1" lang="en-US" altLang="ja-JP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②各団体が被災市町を応援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281633"/>
                  </a:ext>
                </a:extLst>
              </a:tr>
              <a:tr h="561675"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費用負担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原則として応援を要請した市町</a:t>
                      </a:r>
                      <a:endParaRPr kumimoji="1" lang="en-US" altLang="ja-JP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国庫補助対象となる部分は市町、それ以外は応援団体の支援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974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49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8">
            <a:extLst>
              <a:ext uri="{FF2B5EF4-FFF2-40B4-BE49-F238E27FC236}">
                <a16:creationId xmlns:a16="http://schemas.microsoft.com/office/drawing/2014/main" id="{05462550-9972-46F2-A4CF-F6D98113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945" y="444536"/>
            <a:ext cx="1144817" cy="402483"/>
          </a:xfrm>
        </p:spPr>
        <p:txBody>
          <a:bodyPr/>
          <a:lstStyle/>
          <a:p>
            <a:r>
              <a:rPr kumimoji="1" lang="en-US" altLang="ja-JP" dirty="0"/>
              <a:t>07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2340227-0309-404A-BB5E-407AEFF3FABF}"/>
              </a:ext>
            </a:extLst>
          </p:cNvPr>
          <p:cNvSpPr/>
          <p:nvPr/>
        </p:nvSpPr>
        <p:spPr>
          <a:xfrm>
            <a:off x="735821" y="352591"/>
            <a:ext cx="131004" cy="720000"/>
          </a:xfrm>
          <a:prstGeom prst="rect">
            <a:avLst/>
          </a:prstGeom>
          <a:gradFill>
            <a:gsLst>
              <a:gs pos="0">
                <a:srgbClr val="54C3F1">
                  <a:alpha val="60000"/>
                </a:srgbClr>
              </a:gs>
              <a:gs pos="53000">
                <a:srgbClr val="54C3F1"/>
              </a:gs>
              <a:gs pos="100000">
                <a:srgbClr val="1C2B76">
                  <a:alpha val="6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BACA43A-6933-4047-9E60-4109C78A60BE}"/>
              </a:ext>
            </a:extLst>
          </p:cNvPr>
          <p:cNvSpPr txBox="1">
            <a:spLocks/>
          </p:cNvSpPr>
          <p:nvPr/>
        </p:nvSpPr>
        <p:spPr>
          <a:xfrm>
            <a:off x="393727" y="1650317"/>
            <a:ext cx="8513124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平成</a:t>
            </a:r>
            <a:r>
              <a:rPr lang="en-US" altLang="ja-JP" sz="2200" dirty="0"/>
              <a:t>21</a:t>
            </a:r>
            <a:r>
              <a:rPr lang="ja-JP" altLang="en-US" sz="2200" dirty="0"/>
              <a:t>年台風９号</a:t>
            </a:r>
          </a:p>
        </p:txBody>
      </p:sp>
      <p:sp>
        <p:nvSpPr>
          <p:cNvPr id="33" name="タイトル 9">
            <a:extLst>
              <a:ext uri="{FF2B5EF4-FFF2-40B4-BE49-F238E27FC236}">
                <a16:creationId xmlns:a16="http://schemas.microsoft.com/office/drawing/2014/main" id="{3F224C88-9B16-46FF-8DCB-6F10A7C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07" y="356718"/>
            <a:ext cx="6058590" cy="912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2800" dirty="0"/>
              <a:t>その後の主な災害対応</a:t>
            </a: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F5C72180-8D44-4BBD-A038-7B1FB1ECB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903258"/>
              </p:ext>
            </p:extLst>
          </p:nvPr>
        </p:nvGraphicFramePr>
        <p:xfrm>
          <a:off x="601206" y="2004518"/>
          <a:ext cx="4271437" cy="474971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51354">
                  <a:extLst>
                    <a:ext uri="{9D8B030D-6E8A-4147-A177-3AD203B41FA5}">
                      <a16:colId xmlns:a16="http://schemas.microsoft.com/office/drawing/2014/main" val="3286319111"/>
                    </a:ext>
                  </a:extLst>
                </a:gridCol>
                <a:gridCol w="2920083">
                  <a:extLst>
                    <a:ext uri="{9D8B030D-6E8A-4147-A177-3AD203B41FA5}">
                      <a16:colId xmlns:a16="http://schemas.microsoft.com/office/drawing/2014/main" val="448235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発生日時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21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年８月９日～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49059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kumimoji="1" lang="ja-JP" altLang="en-US" sz="1800" dirty="0"/>
                        <a:t>規模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24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時間最大雨量：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327mm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8837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１時間最大雨量：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82mm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342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災害救助法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適用市町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２市１町</a:t>
                      </a:r>
                      <a:endParaRPr kumimoji="1" lang="en-US" altLang="ja-JP" sz="1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spc="-200" baseline="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ja-JP" altLang="en-US" sz="1800" b="1" spc="-200" baseline="0" dirty="0">
                          <a:latin typeface="+mn-ea"/>
                          <a:ea typeface="+mn-ea"/>
                        </a:rPr>
                        <a:t>佐用町、宍粟市、朝来市</a:t>
                      </a:r>
                      <a:r>
                        <a:rPr kumimoji="1" lang="ja-JP" altLang="en-US" sz="1800" spc="-200" baseline="0" dirty="0"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45446"/>
                  </a:ext>
                </a:extLst>
              </a:tr>
              <a:tr h="421558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全壊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166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695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半壊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305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747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一部損壊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638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881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床上浸水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334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6405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床下浸水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1,494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308768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災害廃棄物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25,929t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801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焼却等応援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県内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市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事務組合</a:t>
                      </a:r>
                      <a:endParaRPr kumimoji="1" lang="zh-TW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45804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収集応援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県内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37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市町・事務組合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71271"/>
                  </a:ext>
                </a:extLst>
              </a:tr>
            </a:tbl>
          </a:graphicData>
        </a:graphic>
      </p:graphicFrame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EB996A82-C5FD-471E-8819-E708CEEAB8B8}"/>
              </a:ext>
            </a:extLst>
          </p:cNvPr>
          <p:cNvSpPr txBox="1">
            <a:spLocks/>
          </p:cNvSpPr>
          <p:nvPr/>
        </p:nvSpPr>
        <p:spPr>
          <a:xfrm>
            <a:off x="5345906" y="1650316"/>
            <a:ext cx="6394978" cy="3147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200" dirty="0"/>
              <a:t>平成</a:t>
            </a:r>
            <a:r>
              <a:rPr lang="en-US" altLang="ja-JP" sz="2200" dirty="0"/>
              <a:t>26</a:t>
            </a:r>
            <a:r>
              <a:rPr lang="ja-JP" altLang="en-US" sz="2200" dirty="0"/>
              <a:t>年８月豪雨</a:t>
            </a:r>
          </a:p>
        </p:txBody>
      </p: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B01F1451-7662-4762-93DC-D76197E02F70}"/>
              </a:ext>
            </a:extLst>
          </p:cNvPr>
          <p:cNvSpPr txBox="1">
            <a:spLocks/>
          </p:cNvSpPr>
          <p:nvPr/>
        </p:nvSpPr>
        <p:spPr>
          <a:xfrm>
            <a:off x="1421269" y="1160016"/>
            <a:ext cx="8343645" cy="314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1007943" rtl="0" eaLnBrk="1" latinLnBrk="0" hangingPunct="1">
              <a:lnSpc>
                <a:spcPct val="50000"/>
              </a:lnSpc>
              <a:spcBef>
                <a:spcPts val="1102"/>
              </a:spcBef>
              <a:buFont typeface="Wingdings" panose="05000000000000000000" pitchFamily="2" charset="2"/>
              <a:buChar char="l"/>
              <a:defRPr kumimoji="1" sz="1800" b="1" kern="1200">
                <a:solidFill>
                  <a:srgbClr val="1286AD"/>
                </a:solidFill>
                <a:latin typeface="+mn-ea"/>
                <a:ea typeface="+mn-ea"/>
                <a:cs typeface="+mn-cs"/>
              </a:defRPr>
            </a:lvl1pPr>
            <a:lvl2pPr marL="3714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625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7429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463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1144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859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85737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/>
              <a:t>兵庫県災害廃棄物処理の相互応援に関する協定を活用</a:t>
            </a: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6CBB6926-06E4-473B-AC47-B3B554B5E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209844"/>
              </p:ext>
            </p:extLst>
          </p:nvPr>
        </p:nvGraphicFramePr>
        <p:xfrm>
          <a:off x="5349890" y="1984017"/>
          <a:ext cx="4446555" cy="49784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27970">
                  <a:extLst>
                    <a:ext uri="{9D8B030D-6E8A-4147-A177-3AD203B41FA5}">
                      <a16:colId xmlns:a16="http://schemas.microsoft.com/office/drawing/2014/main" val="3286319111"/>
                    </a:ext>
                  </a:extLst>
                </a:gridCol>
                <a:gridCol w="3118585">
                  <a:extLst>
                    <a:ext uri="{9D8B030D-6E8A-4147-A177-3AD203B41FA5}">
                      <a16:colId xmlns:a16="http://schemas.microsoft.com/office/drawing/2014/main" val="448235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発生日時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26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年８月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16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日～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17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49059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kumimoji="1" lang="ja-JP" altLang="en-US" sz="1800" dirty="0"/>
                        <a:t>規模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24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時間最大雨量：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392mm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8837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１時間最大雨量：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75mm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以上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342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災害救助法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適用市町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１市（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丹波市</a:t>
                      </a:r>
                      <a:r>
                        <a:rPr kumimoji="1" lang="ja-JP" altLang="en-US" sz="1800" spc="-200" baseline="0" dirty="0"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045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全壊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15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695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半壊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51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747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一部損壊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881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床上浸水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168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64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床下浸水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783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308768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土石流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72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件（丹波市）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73105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災害廃棄物等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がれき・流木等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6,692t</a:t>
                      </a:r>
                    </a:p>
                    <a:p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土砂</a:t>
                      </a: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54,460m3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75382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収集応援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+mn-ea"/>
                          <a:ea typeface="+mn-ea"/>
                        </a:rPr>
                        <a:t>15</a:t>
                      </a:r>
                      <a:r>
                        <a:rPr kumimoji="1" lang="ja-JP" altLang="en-US" sz="1800" dirty="0">
                          <a:latin typeface="+mn-ea"/>
                          <a:ea typeface="+mn-ea"/>
                        </a:rPr>
                        <a:t>市町１事務組合</a:t>
                      </a:r>
                      <a:endParaRPr kumimoji="1" lang="en-US" altLang="ja-JP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477566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12AB74-D0D1-46F2-A720-E18F559852B9}"/>
              </a:ext>
            </a:extLst>
          </p:cNvPr>
          <p:cNvSpPr txBox="1"/>
          <p:nvPr/>
        </p:nvSpPr>
        <p:spPr>
          <a:xfrm>
            <a:off x="5345906" y="6943931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/>
              <a:t>広島市での土砂災害と同様、土砂混じりがれきを</a:t>
            </a:r>
            <a:endParaRPr lang="en-US" altLang="ja-JP" sz="1600" dirty="0"/>
          </a:p>
          <a:p>
            <a:r>
              <a:rPr lang="ja-JP" altLang="en-US" sz="1600" dirty="0"/>
              <a:t>災害廃棄物処理事業で対応。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2326370806"/>
      </p:ext>
    </p:extLst>
  </p:cSld>
  <p:clrMapOvr>
    <a:masterClrMapping/>
  </p:clrMapOvr>
</p:sld>
</file>

<file path=ppt/theme/theme1.xml><?xml version="1.0" encoding="utf-8"?>
<a:theme xmlns:a="http://schemas.openxmlformats.org/drawingml/2006/main" name="本文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表紙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目次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裏表紙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7B738E83808D648AB0CF0F6EF4867DF" ma:contentTypeVersion="" ma:contentTypeDescription="新しいドキュメントを作成します。" ma:contentTypeScope="" ma:versionID="2f96e0c4fb56765787c77fd6ca0d7c7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d68df1d8f8eef02213e826368714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DEA296A-5AD6-4B70-B770-12C4BFF794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88F4FC-9B48-4014-B6E9-023180A97E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5A1B6B9-D863-4BD7-B9F4-5879B7D3E6D8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2722</TotalTime>
  <Words>2276</Words>
  <Application>Microsoft Office PowerPoint</Application>
  <PresentationFormat>ユーザー設定</PresentationFormat>
  <Paragraphs>417</Paragraphs>
  <Slides>14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游ゴシック</vt:lpstr>
      <vt:lpstr>Arial</vt:lpstr>
      <vt:lpstr>Calibri</vt:lpstr>
      <vt:lpstr>Impact</vt:lpstr>
      <vt:lpstr>Wingdings</vt:lpstr>
      <vt:lpstr>本文</vt:lpstr>
      <vt:lpstr>表紙</vt:lpstr>
      <vt:lpstr>目次</vt:lpstr>
      <vt:lpstr>裏表紙</vt:lpstr>
      <vt:lpstr>兵庫県における災害廃棄物対策の取組</vt:lpstr>
      <vt:lpstr>Contents</vt:lpstr>
      <vt:lpstr>阪神・淡路大震災における災害廃棄物処理</vt:lpstr>
      <vt:lpstr>阪神・淡路大震災における災害廃棄物処理</vt:lpstr>
      <vt:lpstr>阪神・淡路大震災における災害廃棄物処理</vt:lpstr>
      <vt:lpstr>阪神・淡路大震災における災害廃棄物処理</vt:lpstr>
      <vt:lpstr>その後の主な災害対応</vt:lpstr>
      <vt:lpstr>その後の主な災害対応</vt:lpstr>
      <vt:lpstr>その後の主な災害対応</vt:lpstr>
      <vt:lpstr>災害応援　【平成23年東日本大震災】</vt:lpstr>
      <vt:lpstr>災害応援　【平成28年熊本地震】</vt:lpstr>
      <vt:lpstr>災害応援　【令和６年能登半島地震】</vt:lpstr>
      <vt:lpstr>災害廃棄物対策研修</vt:lpstr>
      <vt:lpstr>阪神・淡路大震災から能登半島地震までを振り返って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>兵庫県推奨ppt様式</dc:subject>
  <dc:creator>広報広聴課</dc:creator>
  <cp:lastModifiedBy>髙原　伸兒</cp:lastModifiedBy>
  <cp:revision>171</cp:revision>
  <cp:lastPrinted>2024-11-11T01:13:54Z</cp:lastPrinted>
  <dcterms:created xsi:type="dcterms:W3CDTF">2023-08-17T00:35:59Z</dcterms:created>
  <dcterms:modified xsi:type="dcterms:W3CDTF">2024-11-11T07:07:31Z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0x01010087B738E83808D648AB0CF0F6EF4867DF</vt:lpwstr>
  </property>
</Properties>
</file>